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5"/>
  </p:notesMasterIdLst>
  <p:sldIdLst>
    <p:sldId id="256" r:id="rId2"/>
    <p:sldId id="265" r:id="rId3"/>
    <p:sldId id="258" r:id="rId4"/>
    <p:sldId id="268" r:id="rId5"/>
    <p:sldId id="257" r:id="rId6"/>
    <p:sldId id="263" r:id="rId7"/>
    <p:sldId id="261" r:id="rId8"/>
    <p:sldId id="260" r:id="rId9"/>
    <p:sldId id="264" r:id="rId10"/>
    <p:sldId id="262" r:id="rId11"/>
    <p:sldId id="266" r:id="rId12"/>
    <p:sldId id="259" r:id="rId13"/>
    <p:sldId id="267"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7D0D157-4721-304E-B7C8-DEE388A4DDA4}" v="76" dt="2021-09-03T11:53:53.5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56"/>
    <p:restoredTop sz="96104"/>
  </p:normalViewPr>
  <p:slideViewPr>
    <p:cSldViewPr snapToGrid="0" snapToObjects="1">
      <p:cViewPr varScale="1">
        <p:scale>
          <a:sx n="115" d="100"/>
          <a:sy n="115" d="100"/>
        </p:scale>
        <p:origin x="232" y="208"/>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ra Räthzel" userId="1bfc9474-117d-4a2f-a1cb-cbee7429a587" providerId="ADAL" clId="{D7D0D157-4721-304E-B7C8-DEE388A4DDA4}"/>
    <pc:docChg chg="undo custSel addSld modSld sldOrd">
      <pc:chgData name="Nora Räthzel" userId="1bfc9474-117d-4a2f-a1cb-cbee7429a587" providerId="ADAL" clId="{D7D0D157-4721-304E-B7C8-DEE388A4DDA4}" dt="2021-09-03T11:54:27.193" v="340" actId="1076"/>
      <pc:docMkLst>
        <pc:docMk/>
      </pc:docMkLst>
      <pc:sldChg chg="modSp mod">
        <pc:chgData name="Nora Räthzel" userId="1bfc9474-117d-4a2f-a1cb-cbee7429a587" providerId="ADAL" clId="{D7D0D157-4721-304E-B7C8-DEE388A4DDA4}" dt="2021-09-02T13:53:57.211" v="133" actId="14100"/>
        <pc:sldMkLst>
          <pc:docMk/>
          <pc:sldMk cId="2021844302" sldId="256"/>
        </pc:sldMkLst>
        <pc:spChg chg="mod">
          <ac:chgData name="Nora Räthzel" userId="1bfc9474-117d-4a2f-a1cb-cbee7429a587" providerId="ADAL" clId="{D7D0D157-4721-304E-B7C8-DEE388A4DDA4}" dt="2021-09-02T13:53:57.211" v="133" actId="14100"/>
          <ac:spMkLst>
            <pc:docMk/>
            <pc:sldMk cId="2021844302" sldId="256"/>
            <ac:spMk id="4" creationId="{901FF91A-7C3A-0748-BD0C-38D14D007FBE}"/>
          </ac:spMkLst>
        </pc:spChg>
      </pc:sldChg>
      <pc:sldChg chg="addSp delSp modSp mod modAnim">
        <pc:chgData name="Nora Räthzel" userId="1bfc9474-117d-4a2f-a1cb-cbee7429a587" providerId="ADAL" clId="{D7D0D157-4721-304E-B7C8-DEE388A4DDA4}" dt="2021-09-02T13:42:41.200" v="119"/>
        <pc:sldMkLst>
          <pc:docMk/>
          <pc:sldMk cId="1346544522" sldId="257"/>
        </pc:sldMkLst>
        <pc:spChg chg="add mod">
          <ac:chgData name="Nora Räthzel" userId="1bfc9474-117d-4a2f-a1cb-cbee7429a587" providerId="ADAL" clId="{D7D0D157-4721-304E-B7C8-DEE388A4DDA4}" dt="2021-09-02T13:41:20.760" v="116" actId="1076"/>
          <ac:spMkLst>
            <pc:docMk/>
            <pc:sldMk cId="1346544522" sldId="257"/>
            <ac:spMk id="10" creationId="{6992898B-F240-024A-9E29-6517191E649C}"/>
          </ac:spMkLst>
        </pc:spChg>
        <pc:graphicFrameChg chg="mod modGraphic">
          <ac:chgData name="Nora Räthzel" userId="1bfc9474-117d-4a2f-a1cb-cbee7429a587" providerId="ADAL" clId="{D7D0D157-4721-304E-B7C8-DEE388A4DDA4}" dt="2021-09-02T13:40:33.876" v="107" actId="1076"/>
          <ac:graphicFrameMkLst>
            <pc:docMk/>
            <pc:sldMk cId="1346544522" sldId="257"/>
            <ac:graphicFrameMk id="4" creationId="{DCCE0CFD-0F99-F949-B243-9717CACFC9CA}"/>
          </ac:graphicFrameMkLst>
        </pc:graphicFrameChg>
        <pc:picChg chg="add del mod">
          <ac:chgData name="Nora Räthzel" userId="1bfc9474-117d-4a2f-a1cb-cbee7429a587" providerId="ADAL" clId="{D7D0D157-4721-304E-B7C8-DEE388A4DDA4}" dt="2021-09-02T13:27:39.962" v="25" actId="478"/>
          <ac:picMkLst>
            <pc:docMk/>
            <pc:sldMk cId="1346544522" sldId="257"/>
            <ac:picMk id="9" creationId="{C7F12C0C-3F8E-8D4E-B78D-F060DDED6577}"/>
          </ac:picMkLst>
        </pc:picChg>
      </pc:sldChg>
      <pc:sldChg chg="ord">
        <pc:chgData name="Nora Räthzel" userId="1bfc9474-117d-4a2f-a1cb-cbee7429a587" providerId="ADAL" clId="{D7D0D157-4721-304E-B7C8-DEE388A4DDA4}" dt="2021-09-02T14:36:08.971" v="166" actId="20578"/>
        <pc:sldMkLst>
          <pc:docMk/>
          <pc:sldMk cId="1106734081" sldId="259"/>
        </pc:sldMkLst>
      </pc:sldChg>
      <pc:sldChg chg="addSp modSp mod">
        <pc:chgData name="Nora Räthzel" userId="1bfc9474-117d-4a2f-a1cb-cbee7429a587" providerId="ADAL" clId="{D7D0D157-4721-304E-B7C8-DEE388A4DDA4}" dt="2021-09-03T11:54:27.193" v="340" actId="1076"/>
        <pc:sldMkLst>
          <pc:docMk/>
          <pc:sldMk cId="1403146771" sldId="260"/>
        </pc:sldMkLst>
        <pc:spChg chg="add mod">
          <ac:chgData name="Nora Räthzel" userId="1bfc9474-117d-4a2f-a1cb-cbee7429a587" providerId="ADAL" clId="{D7D0D157-4721-304E-B7C8-DEE388A4DDA4}" dt="2021-09-03T11:54:27.193" v="340" actId="1076"/>
          <ac:spMkLst>
            <pc:docMk/>
            <pc:sldMk cId="1403146771" sldId="260"/>
            <ac:spMk id="2" creationId="{6A43560B-91EA-2C42-9693-C1628CD50E90}"/>
          </ac:spMkLst>
        </pc:spChg>
        <pc:spChg chg="mod">
          <ac:chgData name="Nora Räthzel" userId="1bfc9474-117d-4a2f-a1cb-cbee7429a587" providerId="ADAL" clId="{D7D0D157-4721-304E-B7C8-DEE388A4DDA4}" dt="2021-09-02T13:31:15.309" v="82" actId="1076"/>
          <ac:spMkLst>
            <pc:docMk/>
            <pc:sldMk cId="1403146771" sldId="260"/>
            <ac:spMk id="3" creationId="{269AFCAA-8414-2248-9518-84DEEF740A58}"/>
          </ac:spMkLst>
        </pc:spChg>
      </pc:sldChg>
      <pc:sldChg chg="addSp modSp mod">
        <pc:chgData name="Nora Räthzel" userId="1bfc9474-117d-4a2f-a1cb-cbee7429a587" providerId="ADAL" clId="{D7D0D157-4721-304E-B7C8-DEE388A4DDA4}" dt="2021-09-03T11:53:29.500" v="270" actId="1076"/>
        <pc:sldMkLst>
          <pc:docMk/>
          <pc:sldMk cId="2966349124" sldId="262"/>
        </pc:sldMkLst>
        <pc:spChg chg="add mod">
          <ac:chgData name="Nora Räthzel" userId="1bfc9474-117d-4a2f-a1cb-cbee7429a587" providerId="ADAL" clId="{D7D0D157-4721-304E-B7C8-DEE388A4DDA4}" dt="2021-09-03T11:53:29.500" v="270" actId="1076"/>
          <ac:spMkLst>
            <pc:docMk/>
            <pc:sldMk cId="2966349124" sldId="262"/>
            <ac:spMk id="4" creationId="{0546E642-EDA7-4542-98BB-53E17DA848EC}"/>
          </ac:spMkLst>
        </pc:spChg>
      </pc:sldChg>
      <pc:sldChg chg="addSp delSp modSp mod">
        <pc:chgData name="Nora Räthzel" userId="1bfc9474-117d-4a2f-a1cb-cbee7429a587" providerId="ADAL" clId="{D7D0D157-4721-304E-B7C8-DEE388A4DDA4}" dt="2021-09-02T14:36:44.669" v="168" actId="20577"/>
        <pc:sldMkLst>
          <pc:docMk/>
          <pc:sldMk cId="2191339707" sldId="263"/>
        </pc:sldMkLst>
        <pc:spChg chg="mod">
          <ac:chgData name="Nora Räthzel" userId="1bfc9474-117d-4a2f-a1cb-cbee7429a587" providerId="ADAL" clId="{D7D0D157-4721-304E-B7C8-DEE388A4DDA4}" dt="2021-09-02T14:36:44.669" v="168" actId="20577"/>
          <ac:spMkLst>
            <pc:docMk/>
            <pc:sldMk cId="2191339707" sldId="263"/>
            <ac:spMk id="2" creationId="{DC6D9855-C5D9-6240-A7EF-78DD995DFC7E}"/>
          </ac:spMkLst>
        </pc:spChg>
        <pc:spChg chg="add del mod">
          <ac:chgData name="Nora Räthzel" userId="1bfc9474-117d-4a2f-a1cb-cbee7429a587" providerId="ADAL" clId="{D7D0D157-4721-304E-B7C8-DEE388A4DDA4}" dt="2021-09-02T13:40:13.144" v="105" actId="21"/>
          <ac:spMkLst>
            <pc:docMk/>
            <pc:sldMk cId="2191339707" sldId="263"/>
            <ac:spMk id="5" creationId="{FCA3ADD4-39C7-CE42-A54A-735748789FBC}"/>
          </ac:spMkLst>
        </pc:spChg>
        <pc:spChg chg="add mod">
          <ac:chgData name="Nora Räthzel" userId="1bfc9474-117d-4a2f-a1cb-cbee7429a587" providerId="ADAL" clId="{D7D0D157-4721-304E-B7C8-DEE388A4DDA4}" dt="2021-09-02T13:44:43.208" v="125" actId="1076"/>
          <ac:spMkLst>
            <pc:docMk/>
            <pc:sldMk cId="2191339707" sldId="263"/>
            <ac:spMk id="6" creationId="{F97A8B96-E2EC-284B-B27A-2A31F6BA5A30}"/>
          </ac:spMkLst>
        </pc:spChg>
      </pc:sldChg>
      <pc:sldChg chg="addSp delSp modSp mod setClrOvrMap modNotesTx">
        <pc:chgData name="Nora Räthzel" userId="1bfc9474-117d-4a2f-a1cb-cbee7429a587" providerId="ADAL" clId="{D7D0D157-4721-304E-B7C8-DEE388A4DDA4}" dt="2021-09-02T14:35:17.658" v="164" actId="20577"/>
        <pc:sldMkLst>
          <pc:docMk/>
          <pc:sldMk cId="1134618214" sldId="264"/>
        </pc:sldMkLst>
        <pc:spChg chg="mod ord">
          <ac:chgData name="Nora Räthzel" userId="1bfc9474-117d-4a2f-a1cb-cbee7429a587" providerId="ADAL" clId="{D7D0D157-4721-304E-B7C8-DEE388A4DDA4}" dt="2021-09-02T14:33:11.146" v="139" actId="1076"/>
          <ac:spMkLst>
            <pc:docMk/>
            <pc:sldMk cId="1134618214" sldId="264"/>
            <ac:spMk id="2" creationId="{F410A723-81C3-DC41-8968-3045525062F8}"/>
          </ac:spMkLst>
        </pc:spChg>
        <pc:spChg chg="add del">
          <ac:chgData name="Nora Räthzel" userId="1bfc9474-117d-4a2f-a1cb-cbee7429a587" providerId="ADAL" clId="{D7D0D157-4721-304E-B7C8-DEE388A4DDA4}" dt="2021-09-02T13:33:13.621" v="99" actId="26606"/>
          <ac:spMkLst>
            <pc:docMk/>
            <pc:sldMk cId="1134618214" sldId="264"/>
            <ac:spMk id="71" creationId="{7C432AFE-B3D2-4BFF-BF8F-96C27AFF1AC7}"/>
          </ac:spMkLst>
        </pc:spChg>
        <pc:spChg chg="add del">
          <ac:chgData name="Nora Räthzel" userId="1bfc9474-117d-4a2f-a1cb-cbee7429a587" providerId="ADAL" clId="{D7D0D157-4721-304E-B7C8-DEE388A4DDA4}" dt="2021-09-02T13:33:13.621" v="99" actId="26606"/>
          <ac:spMkLst>
            <pc:docMk/>
            <pc:sldMk cId="1134618214" sldId="264"/>
            <ac:spMk id="73" creationId="{AF2F604E-43BE-4DC3-B983-E071523364F8}"/>
          </ac:spMkLst>
        </pc:spChg>
        <pc:spChg chg="add del">
          <ac:chgData name="Nora Räthzel" userId="1bfc9474-117d-4a2f-a1cb-cbee7429a587" providerId="ADAL" clId="{D7D0D157-4721-304E-B7C8-DEE388A4DDA4}" dt="2021-09-02T13:33:13.621" v="99" actId="26606"/>
          <ac:spMkLst>
            <pc:docMk/>
            <pc:sldMk cId="1134618214" sldId="264"/>
            <ac:spMk id="75" creationId="{08C9B587-E65E-4B52-B37C-ABEBB6E87928}"/>
          </ac:spMkLst>
        </pc:spChg>
        <pc:spChg chg="add del">
          <ac:chgData name="Nora Räthzel" userId="1bfc9474-117d-4a2f-a1cb-cbee7429a587" providerId="ADAL" clId="{D7D0D157-4721-304E-B7C8-DEE388A4DDA4}" dt="2021-09-02T13:32:36.590" v="86" actId="26606"/>
          <ac:spMkLst>
            <pc:docMk/>
            <pc:sldMk cId="1134618214" sldId="264"/>
            <ac:spMk id="137" creationId="{7C432AFE-B3D2-4BFF-BF8F-96C27AFF1AC7}"/>
          </ac:spMkLst>
        </pc:spChg>
        <pc:spChg chg="add del">
          <ac:chgData name="Nora Räthzel" userId="1bfc9474-117d-4a2f-a1cb-cbee7429a587" providerId="ADAL" clId="{D7D0D157-4721-304E-B7C8-DEE388A4DDA4}" dt="2021-09-02T13:32:36.590" v="86" actId="26606"/>
          <ac:spMkLst>
            <pc:docMk/>
            <pc:sldMk cId="1134618214" sldId="264"/>
            <ac:spMk id="139" creationId="{AF2F604E-43BE-4DC3-B983-E071523364F8}"/>
          </ac:spMkLst>
        </pc:spChg>
        <pc:spChg chg="add del">
          <ac:chgData name="Nora Räthzel" userId="1bfc9474-117d-4a2f-a1cb-cbee7429a587" providerId="ADAL" clId="{D7D0D157-4721-304E-B7C8-DEE388A4DDA4}" dt="2021-09-02T13:32:36.590" v="86" actId="26606"/>
          <ac:spMkLst>
            <pc:docMk/>
            <pc:sldMk cId="1134618214" sldId="264"/>
            <ac:spMk id="141" creationId="{08C9B587-E65E-4B52-B37C-ABEBB6E87928}"/>
          </ac:spMkLst>
        </pc:spChg>
        <pc:spChg chg="add del">
          <ac:chgData name="Nora Räthzel" userId="1bfc9474-117d-4a2f-a1cb-cbee7429a587" providerId="ADAL" clId="{D7D0D157-4721-304E-B7C8-DEE388A4DDA4}" dt="2021-09-02T13:32:41.066" v="88" actId="26606"/>
          <ac:spMkLst>
            <pc:docMk/>
            <pc:sldMk cId="1134618214" sldId="264"/>
            <ac:spMk id="165" creationId="{D9F5512A-48E1-4C07-B75E-3CCC517B6804}"/>
          </ac:spMkLst>
        </pc:spChg>
        <pc:spChg chg="add del">
          <ac:chgData name="Nora Räthzel" userId="1bfc9474-117d-4a2f-a1cb-cbee7429a587" providerId="ADAL" clId="{D7D0D157-4721-304E-B7C8-DEE388A4DDA4}" dt="2021-09-02T13:32:41.066" v="88" actId="26606"/>
          <ac:spMkLst>
            <pc:docMk/>
            <pc:sldMk cId="1134618214" sldId="264"/>
            <ac:spMk id="1030" creationId="{A81E7530-396C-45F0-92F4-A885648D1631}"/>
          </ac:spMkLst>
        </pc:spChg>
        <pc:spChg chg="add del">
          <ac:chgData name="Nora Räthzel" userId="1bfc9474-117d-4a2f-a1cb-cbee7429a587" providerId="ADAL" clId="{D7D0D157-4721-304E-B7C8-DEE388A4DDA4}" dt="2021-09-02T13:32:41.066" v="88" actId="26606"/>
          <ac:spMkLst>
            <pc:docMk/>
            <pc:sldMk cId="1134618214" sldId="264"/>
            <ac:spMk id="1031" creationId="{7316481C-0A49-4796-812B-0D64F063B720}"/>
          </ac:spMkLst>
        </pc:spChg>
        <pc:spChg chg="add del">
          <ac:chgData name="Nora Räthzel" userId="1bfc9474-117d-4a2f-a1cb-cbee7429a587" providerId="ADAL" clId="{D7D0D157-4721-304E-B7C8-DEE388A4DDA4}" dt="2021-09-02T13:32:41.066" v="88" actId="26606"/>
          <ac:spMkLst>
            <pc:docMk/>
            <pc:sldMk cId="1134618214" sldId="264"/>
            <ac:spMk id="1032" creationId="{A5271697-90F1-4A23-8EF2-0179F2EAFACB}"/>
          </ac:spMkLst>
        </pc:spChg>
        <pc:spChg chg="add del">
          <ac:chgData name="Nora Räthzel" userId="1bfc9474-117d-4a2f-a1cb-cbee7429a587" providerId="ADAL" clId="{D7D0D157-4721-304E-B7C8-DEE388A4DDA4}" dt="2021-09-02T13:32:47.453" v="90" actId="26606"/>
          <ac:spMkLst>
            <pc:docMk/>
            <pc:sldMk cId="1134618214" sldId="264"/>
            <ac:spMk id="1034" creationId="{9AA72BD9-2C5A-4EDC-931F-5AA08EACA0F3}"/>
          </ac:spMkLst>
        </pc:spChg>
        <pc:spChg chg="add del">
          <ac:chgData name="Nora Räthzel" userId="1bfc9474-117d-4a2f-a1cb-cbee7429a587" providerId="ADAL" clId="{D7D0D157-4721-304E-B7C8-DEE388A4DDA4}" dt="2021-09-02T13:32:47.453" v="90" actId="26606"/>
          <ac:spMkLst>
            <pc:docMk/>
            <pc:sldMk cId="1134618214" sldId="264"/>
            <ac:spMk id="1035" creationId="{DD3981AC-7B61-4947-BCF3-F7AA7FA385B9}"/>
          </ac:spMkLst>
        </pc:spChg>
        <pc:spChg chg="add del">
          <ac:chgData name="Nora Räthzel" userId="1bfc9474-117d-4a2f-a1cb-cbee7429a587" providerId="ADAL" clId="{D7D0D157-4721-304E-B7C8-DEE388A4DDA4}" dt="2021-09-02T13:32:47.453" v="90" actId="26606"/>
          <ac:spMkLst>
            <pc:docMk/>
            <pc:sldMk cId="1134618214" sldId="264"/>
            <ac:spMk id="1036" creationId="{55D4142C-5077-457F-A6AD-3FECFDB39685}"/>
          </ac:spMkLst>
        </pc:spChg>
        <pc:spChg chg="add del">
          <ac:chgData name="Nora Räthzel" userId="1bfc9474-117d-4a2f-a1cb-cbee7429a587" providerId="ADAL" clId="{D7D0D157-4721-304E-B7C8-DEE388A4DDA4}" dt="2021-09-02T13:32:47.453" v="90" actId="26606"/>
          <ac:spMkLst>
            <pc:docMk/>
            <pc:sldMk cId="1134618214" sldId="264"/>
            <ac:spMk id="1037" creationId="{7A5F0580-5EE9-419F-96EE-B6529EF6E7D0}"/>
          </ac:spMkLst>
        </pc:spChg>
        <pc:spChg chg="add del">
          <ac:chgData name="Nora Räthzel" userId="1bfc9474-117d-4a2f-a1cb-cbee7429a587" providerId="ADAL" clId="{D7D0D157-4721-304E-B7C8-DEE388A4DDA4}" dt="2021-09-02T13:33:01.591" v="92" actId="26606"/>
          <ac:spMkLst>
            <pc:docMk/>
            <pc:sldMk cId="1134618214" sldId="264"/>
            <ac:spMk id="1039" creationId="{8FC9BE17-9A7B-462D-AE50-3D8777387304}"/>
          </ac:spMkLst>
        </pc:spChg>
        <pc:spChg chg="add del">
          <ac:chgData name="Nora Räthzel" userId="1bfc9474-117d-4a2f-a1cb-cbee7429a587" providerId="ADAL" clId="{D7D0D157-4721-304E-B7C8-DEE388A4DDA4}" dt="2021-09-02T13:33:01.591" v="92" actId="26606"/>
          <ac:spMkLst>
            <pc:docMk/>
            <pc:sldMk cId="1134618214" sldId="264"/>
            <ac:spMk id="1040" creationId="{3EBE8569-6AEC-4B8C-8D53-2DE337CDBA65}"/>
          </ac:spMkLst>
        </pc:spChg>
        <pc:spChg chg="add del">
          <ac:chgData name="Nora Räthzel" userId="1bfc9474-117d-4a2f-a1cb-cbee7429a587" providerId="ADAL" clId="{D7D0D157-4721-304E-B7C8-DEE388A4DDA4}" dt="2021-09-02T13:33:01.591" v="92" actId="26606"/>
          <ac:spMkLst>
            <pc:docMk/>
            <pc:sldMk cId="1134618214" sldId="264"/>
            <ac:spMk id="1041" creationId="{55D4142C-5077-457F-A6AD-3FECFDB39685}"/>
          </ac:spMkLst>
        </pc:spChg>
        <pc:spChg chg="add del">
          <ac:chgData name="Nora Räthzel" userId="1bfc9474-117d-4a2f-a1cb-cbee7429a587" providerId="ADAL" clId="{D7D0D157-4721-304E-B7C8-DEE388A4DDA4}" dt="2021-09-02T13:33:01.591" v="92" actId="26606"/>
          <ac:spMkLst>
            <pc:docMk/>
            <pc:sldMk cId="1134618214" sldId="264"/>
            <ac:spMk id="1042" creationId="{7A5F0580-5EE9-419F-96EE-B6529EF6E7D0}"/>
          </ac:spMkLst>
        </pc:spChg>
        <pc:spChg chg="add del">
          <ac:chgData name="Nora Räthzel" userId="1bfc9474-117d-4a2f-a1cb-cbee7429a587" providerId="ADAL" clId="{D7D0D157-4721-304E-B7C8-DEE388A4DDA4}" dt="2021-09-02T13:33:04.004" v="94" actId="26606"/>
          <ac:spMkLst>
            <pc:docMk/>
            <pc:sldMk cId="1134618214" sldId="264"/>
            <ac:spMk id="1044" creationId="{8F23F8A3-8FD7-4779-8323-FDC26BE99889}"/>
          </ac:spMkLst>
        </pc:spChg>
        <pc:spChg chg="add del">
          <ac:chgData name="Nora Räthzel" userId="1bfc9474-117d-4a2f-a1cb-cbee7429a587" providerId="ADAL" clId="{D7D0D157-4721-304E-B7C8-DEE388A4DDA4}" dt="2021-09-02T13:33:04.004" v="94" actId="26606"/>
          <ac:spMkLst>
            <pc:docMk/>
            <pc:sldMk cId="1134618214" sldId="264"/>
            <ac:spMk id="1045" creationId="{F605C4CC-A25C-416F-8333-7CB7DC97D870}"/>
          </ac:spMkLst>
        </pc:spChg>
        <pc:spChg chg="add del">
          <ac:chgData name="Nora Räthzel" userId="1bfc9474-117d-4a2f-a1cb-cbee7429a587" providerId="ADAL" clId="{D7D0D157-4721-304E-B7C8-DEE388A4DDA4}" dt="2021-09-02T13:33:07.934" v="96" actId="26606"/>
          <ac:spMkLst>
            <pc:docMk/>
            <pc:sldMk cId="1134618214" sldId="264"/>
            <ac:spMk id="1047" creationId="{96CF2A2B-0745-440C-9224-C5C6A0A4286F}"/>
          </ac:spMkLst>
        </pc:spChg>
        <pc:spChg chg="add del">
          <ac:chgData name="Nora Räthzel" userId="1bfc9474-117d-4a2f-a1cb-cbee7429a587" providerId="ADAL" clId="{D7D0D157-4721-304E-B7C8-DEE388A4DDA4}" dt="2021-09-02T13:33:07.934" v="96" actId="26606"/>
          <ac:spMkLst>
            <pc:docMk/>
            <pc:sldMk cId="1134618214" sldId="264"/>
            <ac:spMk id="1048" creationId="{75BE6D6B-84C9-4D2B-97EB-773B7369EF82}"/>
          </ac:spMkLst>
        </pc:spChg>
        <pc:spChg chg="add del">
          <ac:chgData name="Nora Räthzel" userId="1bfc9474-117d-4a2f-a1cb-cbee7429a587" providerId="ADAL" clId="{D7D0D157-4721-304E-B7C8-DEE388A4DDA4}" dt="2021-09-02T13:33:13.597" v="98" actId="26606"/>
          <ac:spMkLst>
            <pc:docMk/>
            <pc:sldMk cId="1134618214" sldId="264"/>
            <ac:spMk id="1050" creationId="{04812C46-200A-4DEB-A05E-3ED6C68C2387}"/>
          </ac:spMkLst>
        </pc:spChg>
        <pc:spChg chg="add del">
          <ac:chgData name="Nora Räthzel" userId="1bfc9474-117d-4a2f-a1cb-cbee7429a587" providerId="ADAL" clId="{D7D0D157-4721-304E-B7C8-DEE388A4DDA4}" dt="2021-09-02T13:33:13.597" v="98" actId="26606"/>
          <ac:spMkLst>
            <pc:docMk/>
            <pc:sldMk cId="1134618214" sldId="264"/>
            <ac:spMk id="1051" creationId="{D1EA859B-E555-4109-94F3-6700E046E008}"/>
          </ac:spMkLst>
        </pc:spChg>
        <pc:spChg chg="add">
          <ac:chgData name="Nora Räthzel" userId="1bfc9474-117d-4a2f-a1cb-cbee7429a587" providerId="ADAL" clId="{D7D0D157-4721-304E-B7C8-DEE388A4DDA4}" dt="2021-09-02T13:33:13.621" v="99" actId="26606"/>
          <ac:spMkLst>
            <pc:docMk/>
            <pc:sldMk cId="1134618214" sldId="264"/>
            <ac:spMk id="1053" creationId="{A81E7530-396C-45F0-92F4-A885648D1631}"/>
          </ac:spMkLst>
        </pc:spChg>
        <pc:spChg chg="add">
          <ac:chgData name="Nora Räthzel" userId="1bfc9474-117d-4a2f-a1cb-cbee7429a587" providerId="ADAL" clId="{D7D0D157-4721-304E-B7C8-DEE388A4DDA4}" dt="2021-09-02T13:33:13.621" v="99" actId="26606"/>
          <ac:spMkLst>
            <pc:docMk/>
            <pc:sldMk cId="1134618214" sldId="264"/>
            <ac:spMk id="1054" creationId="{7316481C-0A49-4796-812B-0D64F063B720}"/>
          </ac:spMkLst>
        </pc:spChg>
        <pc:spChg chg="add">
          <ac:chgData name="Nora Räthzel" userId="1bfc9474-117d-4a2f-a1cb-cbee7429a587" providerId="ADAL" clId="{D7D0D157-4721-304E-B7C8-DEE388A4DDA4}" dt="2021-09-02T13:33:13.621" v="99" actId="26606"/>
          <ac:spMkLst>
            <pc:docMk/>
            <pc:sldMk cId="1134618214" sldId="264"/>
            <ac:spMk id="1055" creationId="{A5271697-90F1-4A23-8EF2-0179F2EAFACB}"/>
          </ac:spMkLst>
        </pc:spChg>
        <pc:spChg chg="add">
          <ac:chgData name="Nora Räthzel" userId="1bfc9474-117d-4a2f-a1cb-cbee7429a587" providerId="ADAL" clId="{D7D0D157-4721-304E-B7C8-DEE388A4DDA4}" dt="2021-09-02T13:33:13.621" v="99" actId="26606"/>
          <ac:spMkLst>
            <pc:docMk/>
            <pc:sldMk cId="1134618214" sldId="264"/>
            <ac:spMk id="1057" creationId="{D9F5512A-48E1-4C07-B75E-3CCC517B6804}"/>
          </ac:spMkLst>
        </pc:spChg>
        <pc:grpChg chg="add del">
          <ac:chgData name="Nora Räthzel" userId="1bfc9474-117d-4a2f-a1cb-cbee7429a587" providerId="ADAL" clId="{D7D0D157-4721-304E-B7C8-DEE388A4DDA4}" dt="2021-09-02T13:32:41.066" v="88" actId="26606"/>
          <ac:grpSpMkLst>
            <pc:docMk/>
            <pc:sldMk cId="1134618214" sldId="264"/>
            <ac:grpSpMk id="143" creationId="{81DE8B58-F373-409E-A253-4380A66091D4}"/>
          </ac:grpSpMkLst>
        </pc:grpChg>
        <pc:grpChg chg="add">
          <ac:chgData name="Nora Räthzel" userId="1bfc9474-117d-4a2f-a1cb-cbee7429a587" providerId="ADAL" clId="{D7D0D157-4721-304E-B7C8-DEE388A4DDA4}" dt="2021-09-02T13:33:13.621" v="99" actId="26606"/>
          <ac:grpSpMkLst>
            <pc:docMk/>
            <pc:sldMk cId="1134618214" sldId="264"/>
            <ac:grpSpMk id="1056" creationId="{81DE8B58-F373-409E-A253-4380A66091D4}"/>
          </ac:grpSpMkLst>
        </pc:grpChg>
        <pc:picChg chg="del">
          <ac:chgData name="Nora Räthzel" userId="1bfc9474-117d-4a2f-a1cb-cbee7429a587" providerId="ADAL" clId="{D7D0D157-4721-304E-B7C8-DEE388A4DDA4}" dt="2021-09-02T13:32:21.908" v="83" actId="478"/>
          <ac:picMkLst>
            <pc:docMk/>
            <pc:sldMk cId="1134618214" sldId="264"/>
            <ac:picMk id="1026" creationId="{13FC8764-1D32-CB4B-B770-421C18135E6F}"/>
          </ac:picMkLst>
        </pc:picChg>
        <pc:picChg chg="add mod">
          <ac:chgData name="Nora Räthzel" userId="1bfc9474-117d-4a2f-a1cb-cbee7429a587" providerId="ADAL" clId="{D7D0D157-4721-304E-B7C8-DEE388A4DDA4}" dt="2021-09-02T13:33:22.097" v="100" actId="14100"/>
          <ac:picMkLst>
            <pc:docMk/>
            <pc:sldMk cId="1134618214" sldId="264"/>
            <ac:picMk id="1028" creationId="{83838A4F-5C58-834F-B606-03C2A11A4339}"/>
          </ac:picMkLst>
        </pc:picChg>
      </pc:sldChg>
      <pc:sldChg chg="modSp mod ord">
        <pc:chgData name="Nora Räthzel" userId="1bfc9474-117d-4a2f-a1cb-cbee7429a587" providerId="ADAL" clId="{D7D0D157-4721-304E-B7C8-DEE388A4DDA4}" dt="2021-09-02T14:36:54.437" v="170" actId="20577"/>
        <pc:sldMkLst>
          <pc:docMk/>
          <pc:sldMk cId="1535617249" sldId="266"/>
        </pc:sldMkLst>
        <pc:spChg chg="mod">
          <ac:chgData name="Nora Räthzel" userId="1bfc9474-117d-4a2f-a1cb-cbee7429a587" providerId="ADAL" clId="{D7D0D157-4721-304E-B7C8-DEE388A4DDA4}" dt="2021-09-02T14:36:54.437" v="170" actId="20577"/>
          <ac:spMkLst>
            <pc:docMk/>
            <pc:sldMk cId="1535617249" sldId="266"/>
            <ac:spMk id="2" creationId="{A078EAAC-B778-FB4A-B5EC-5E422C69325E}"/>
          </ac:spMkLst>
        </pc:spChg>
      </pc:sldChg>
      <pc:sldChg chg="addSp delSp modSp new mod ord">
        <pc:chgData name="Nora Räthzel" userId="1bfc9474-117d-4a2f-a1cb-cbee7429a587" providerId="ADAL" clId="{D7D0D157-4721-304E-B7C8-DEE388A4DDA4}" dt="2021-09-02T13:29:16.300" v="81" actId="1076"/>
        <pc:sldMkLst>
          <pc:docMk/>
          <pc:sldMk cId="2623469878" sldId="268"/>
        </pc:sldMkLst>
        <pc:spChg chg="add del">
          <ac:chgData name="Nora Räthzel" userId="1bfc9474-117d-4a2f-a1cb-cbee7429a587" providerId="ADAL" clId="{D7D0D157-4721-304E-B7C8-DEE388A4DDA4}" dt="2021-09-02T13:25:43.780" v="11"/>
          <ac:spMkLst>
            <pc:docMk/>
            <pc:sldMk cId="2623469878" sldId="268"/>
            <ac:spMk id="2" creationId="{E6A0B8D8-8E03-CD4C-8F42-57367DFC7DF2}"/>
          </ac:spMkLst>
        </pc:spChg>
        <pc:spChg chg="add del">
          <ac:chgData name="Nora Räthzel" userId="1bfc9474-117d-4a2f-a1cb-cbee7429a587" providerId="ADAL" clId="{D7D0D157-4721-304E-B7C8-DEE388A4DDA4}" dt="2021-09-02T13:25:49.082" v="13"/>
          <ac:spMkLst>
            <pc:docMk/>
            <pc:sldMk cId="2623469878" sldId="268"/>
            <ac:spMk id="3" creationId="{3DF46C66-B599-7C45-A694-4BC7CCF5A1E2}"/>
          </ac:spMkLst>
        </pc:spChg>
        <pc:spChg chg="add mod">
          <ac:chgData name="Nora Räthzel" userId="1bfc9474-117d-4a2f-a1cb-cbee7429a587" providerId="ADAL" clId="{D7D0D157-4721-304E-B7C8-DEE388A4DDA4}" dt="2021-09-02T13:29:16.300" v="81" actId="1076"/>
          <ac:spMkLst>
            <pc:docMk/>
            <pc:sldMk cId="2623469878" sldId="268"/>
            <ac:spMk id="4" creationId="{F7BAD912-B440-234D-841B-C0E9F64C9834}"/>
          </ac:spMkLst>
        </pc:spChg>
        <pc:picChg chg="add mod">
          <ac:chgData name="Nora Räthzel" userId="1bfc9474-117d-4a2f-a1cb-cbee7429a587" providerId="ADAL" clId="{D7D0D157-4721-304E-B7C8-DEE388A4DDA4}" dt="2021-09-02T13:28:04.999" v="28" actId="1076"/>
          <ac:picMkLst>
            <pc:docMk/>
            <pc:sldMk cId="2623469878" sldId="268"/>
            <ac:picMk id="4102" creationId="{88EEE30B-4B39-0F4E-A521-E5F57C0294A2}"/>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AF9F4C-25B4-594C-A7AE-1EB6369392FA}" type="doc">
      <dgm:prSet loTypeId="urn:microsoft.com/office/officeart/2009/layout/CirclePictureHierarchy" loCatId="" qsTypeId="urn:microsoft.com/office/officeart/2005/8/quickstyle/3d4" qsCatId="3D" csTypeId="urn:microsoft.com/office/officeart/2005/8/colors/accent1_2" csCatId="accent1" phldr="1"/>
      <dgm:spPr/>
      <dgm:t>
        <a:bodyPr/>
        <a:lstStyle/>
        <a:p>
          <a:endParaRPr lang="en-GB"/>
        </a:p>
      </dgm:t>
    </dgm:pt>
    <dgm:pt modelId="{8510C14B-1BE1-CE4D-AACE-621C1D8FE699}">
      <dgm:prSet phldrT="[Text]"/>
      <dgm:spPr/>
      <dgm:t>
        <a:bodyPr/>
        <a:lstStyle/>
        <a:p>
          <a:r>
            <a:rPr lang="en-GB" dirty="0"/>
            <a:t>Global North</a:t>
          </a:r>
        </a:p>
      </dgm:t>
    </dgm:pt>
    <dgm:pt modelId="{4D8141AC-7EA1-E243-8AFD-A0837D19ADB1}" type="parTrans" cxnId="{ACB3D299-E494-7946-80E9-C8C0D7022140}">
      <dgm:prSet/>
      <dgm:spPr/>
      <dgm:t>
        <a:bodyPr/>
        <a:lstStyle/>
        <a:p>
          <a:endParaRPr lang="en-GB"/>
        </a:p>
      </dgm:t>
    </dgm:pt>
    <dgm:pt modelId="{E6A203D3-79EB-4E41-A11F-DB4668ABFB47}" type="sibTrans" cxnId="{ACB3D299-E494-7946-80E9-C8C0D7022140}">
      <dgm:prSet/>
      <dgm:spPr/>
      <dgm:t>
        <a:bodyPr/>
        <a:lstStyle/>
        <a:p>
          <a:endParaRPr lang="en-GB"/>
        </a:p>
      </dgm:t>
    </dgm:pt>
    <dgm:pt modelId="{34B98CD0-1B0A-5645-9810-8C1D9B5D4545}">
      <dgm:prSet phldrT="[Text]"/>
      <dgm:spPr/>
      <dgm:t>
        <a:bodyPr/>
        <a:lstStyle/>
        <a:p>
          <a:r>
            <a:rPr lang="en-GB" dirty="0"/>
            <a:t>Global South</a:t>
          </a:r>
        </a:p>
      </dgm:t>
    </dgm:pt>
    <dgm:pt modelId="{351CE4E4-DB00-A94F-AA22-A78B2E21C5C7}" type="parTrans" cxnId="{8A3B6450-8E56-5A4E-B28D-686F0688FC72}">
      <dgm:prSet/>
      <dgm:spPr/>
      <dgm:t>
        <a:bodyPr/>
        <a:lstStyle/>
        <a:p>
          <a:endParaRPr lang="en-GB"/>
        </a:p>
      </dgm:t>
    </dgm:pt>
    <dgm:pt modelId="{12FF02F3-607D-4E46-969E-925400B5A0AA}" type="sibTrans" cxnId="{8A3B6450-8E56-5A4E-B28D-686F0688FC72}">
      <dgm:prSet/>
      <dgm:spPr/>
      <dgm:t>
        <a:bodyPr/>
        <a:lstStyle/>
        <a:p>
          <a:endParaRPr lang="en-GB"/>
        </a:p>
      </dgm:t>
    </dgm:pt>
    <dgm:pt modelId="{C65E848F-A850-8044-AB1F-88587482CE4C}" type="pres">
      <dgm:prSet presAssocID="{69AF9F4C-25B4-594C-A7AE-1EB6369392FA}" presName="hierChild1" presStyleCnt="0">
        <dgm:presLayoutVars>
          <dgm:chPref val="1"/>
          <dgm:dir/>
          <dgm:animOne val="branch"/>
          <dgm:animLvl val="lvl"/>
          <dgm:resizeHandles/>
        </dgm:presLayoutVars>
      </dgm:prSet>
      <dgm:spPr/>
    </dgm:pt>
    <dgm:pt modelId="{556D6A6C-660B-934C-B81A-69E40995EAB1}" type="pres">
      <dgm:prSet presAssocID="{8510C14B-1BE1-CE4D-AACE-621C1D8FE699}" presName="hierRoot1" presStyleCnt="0"/>
      <dgm:spPr/>
    </dgm:pt>
    <dgm:pt modelId="{BCE76FAD-51AC-F14E-8B06-3B6122D6C03B}" type="pres">
      <dgm:prSet presAssocID="{8510C14B-1BE1-CE4D-AACE-621C1D8FE699}" presName="composite" presStyleCnt="0"/>
      <dgm:spPr/>
    </dgm:pt>
    <dgm:pt modelId="{10A09767-7CBC-0C4A-B1EE-AF21325E6EB8}" type="pres">
      <dgm:prSet presAssocID="{8510C14B-1BE1-CE4D-AACE-621C1D8FE699}" presName="image" presStyleLbl="node0" presStyleIdx="0" presStyleCnt="1"/>
      <dgm:spPr/>
    </dgm:pt>
    <dgm:pt modelId="{0B841A9D-5A18-154C-B799-17AF8FCFDD72}" type="pres">
      <dgm:prSet presAssocID="{8510C14B-1BE1-CE4D-AACE-621C1D8FE699}" presName="text" presStyleLbl="revTx" presStyleIdx="0" presStyleCnt="2">
        <dgm:presLayoutVars>
          <dgm:chPref val="3"/>
        </dgm:presLayoutVars>
      </dgm:prSet>
      <dgm:spPr/>
    </dgm:pt>
    <dgm:pt modelId="{F5D6D7DF-5513-2B4B-BC7A-B39EF7B36BAE}" type="pres">
      <dgm:prSet presAssocID="{8510C14B-1BE1-CE4D-AACE-621C1D8FE699}" presName="hierChild2" presStyleCnt="0"/>
      <dgm:spPr/>
    </dgm:pt>
    <dgm:pt modelId="{A3EBEED4-CBFF-6C4C-BE86-47660AEF7F8C}" type="pres">
      <dgm:prSet presAssocID="{351CE4E4-DB00-A94F-AA22-A78B2E21C5C7}" presName="Name10" presStyleLbl="parChTrans1D2" presStyleIdx="0" presStyleCnt="1"/>
      <dgm:spPr/>
    </dgm:pt>
    <dgm:pt modelId="{BD43175D-E7B5-7A4B-BA23-60AE2242409C}" type="pres">
      <dgm:prSet presAssocID="{34B98CD0-1B0A-5645-9810-8C1D9B5D4545}" presName="hierRoot2" presStyleCnt="0"/>
      <dgm:spPr/>
    </dgm:pt>
    <dgm:pt modelId="{373B1B9B-22A8-8E44-B9AF-1FA9F99C0FC4}" type="pres">
      <dgm:prSet presAssocID="{34B98CD0-1B0A-5645-9810-8C1D9B5D4545}" presName="composite2" presStyleCnt="0"/>
      <dgm:spPr/>
    </dgm:pt>
    <dgm:pt modelId="{062098D9-60D9-9948-9F3C-BF4CAE68C0C7}" type="pres">
      <dgm:prSet presAssocID="{34B98CD0-1B0A-5645-9810-8C1D9B5D4545}" presName="image2" presStyleLbl="node2" presStyleIdx="0" presStyleCnt="1"/>
      <dgm:spPr/>
    </dgm:pt>
    <dgm:pt modelId="{B4A92B5C-5080-B84B-9CCB-C48DE5981592}" type="pres">
      <dgm:prSet presAssocID="{34B98CD0-1B0A-5645-9810-8C1D9B5D4545}" presName="text2" presStyleLbl="revTx" presStyleIdx="1" presStyleCnt="2">
        <dgm:presLayoutVars>
          <dgm:chPref val="3"/>
        </dgm:presLayoutVars>
      </dgm:prSet>
      <dgm:spPr/>
    </dgm:pt>
    <dgm:pt modelId="{F15128EC-2EC9-1543-A449-88FEEC886372}" type="pres">
      <dgm:prSet presAssocID="{34B98CD0-1B0A-5645-9810-8C1D9B5D4545}" presName="hierChild3" presStyleCnt="0"/>
      <dgm:spPr/>
    </dgm:pt>
  </dgm:ptLst>
  <dgm:cxnLst>
    <dgm:cxn modelId="{F184F930-9FE5-F444-B52E-4EA8A7E5E07A}" type="presOf" srcId="{351CE4E4-DB00-A94F-AA22-A78B2E21C5C7}" destId="{A3EBEED4-CBFF-6C4C-BE86-47660AEF7F8C}" srcOrd="0" destOrd="0" presId="urn:microsoft.com/office/officeart/2009/layout/CirclePictureHierarchy"/>
    <dgm:cxn modelId="{8A3B6450-8E56-5A4E-B28D-686F0688FC72}" srcId="{8510C14B-1BE1-CE4D-AACE-621C1D8FE699}" destId="{34B98CD0-1B0A-5645-9810-8C1D9B5D4545}" srcOrd="0" destOrd="0" parTransId="{351CE4E4-DB00-A94F-AA22-A78B2E21C5C7}" sibTransId="{12FF02F3-607D-4E46-969E-925400B5A0AA}"/>
    <dgm:cxn modelId="{ACB3D299-E494-7946-80E9-C8C0D7022140}" srcId="{69AF9F4C-25B4-594C-A7AE-1EB6369392FA}" destId="{8510C14B-1BE1-CE4D-AACE-621C1D8FE699}" srcOrd="0" destOrd="0" parTransId="{4D8141AC-7EA1-E243-8AFD-A0837D19ADB1}" sibTransId="{E6A203D3-79EB-4E41-A11F-DB4668ABFB47}"/>
    <dgm:cxn modelId="{916015C5-F94C-3C4A-ABC3-CEBFA00E410F}" type="presOf" srcId="{8510C14B-1BE1-CE4D-AACE-621C1D8FE699}" destId="{0B841A9D-5A18-154C-B799-17AF8FCFDD72}" srcOrd="0" destOrd="0" presId="urn:microsoft.com/office/officeart/2009/layout/CirclePictureHierarchy"/>
    <dgm:cxn modelId="{BC914FF2-EE15-F04D-B92F-CE6CEEFD4794}" type="presOf" srcId="{34B98CD0-1B0A-5645-9810-8C1D9B5D4545}" destId="{B4A92B5C-5080-B84B-9CCB-C48DE5981592}" srcOrd="0" destOrd="0" presId="urn:microsoft.com/office/officeart/2009/layout/CirclePictureHierarchy"/>
    <dgm:cxn modelId="{607503FB-8BF3-6142-971E-2AE14FD6D539}" type="presOf" srcId="{69AF9F4C-25B4-594C-A7AE-1EB6369392FA}" destId="{C65E848F-A850-8044-AB1F-88587482CE4C}" srcOrd="0" destOrd="0" presId="urn:microsoft.com/office/officeart/2009/layout/CirclePictureHierarchy"/>
    <dgm:cxn modelId="{671943EC-5136-4A44-9E04-D2F5158ED894}" type="presParOf" srcId="{C65E848F-A850-8044-AB1F-88587482CE4C}" destId="{556D6A6C-660B-934C-B81A-69E40995EAB1}" srcOrd="0" destOrd="0" presId="urn:microsoft.com/office/officeart/2009/layout/CirclePictureHierarchy"/>
    <dgm:cxn modelId="{CC9C7F20-69E4-C743-A339-B1E58C1E1174}" type="presParOf" srcId="{556D6A6C-660B-934C-B81A-69E40995EAB1}" destId="{BCE76FAD-51AC-F14E-8B06-3B6122D6C03B}" srcOrd="0" destOrd="0" presId="urn:microsoft.com/office/officeart/2009/layout/CirclePictureHierarchy"/>
    <dgm:cxn modelId="{E8CDE2A3-D419-7E4A-9192-1457824A32E0}" type="presParOf" srcId="{BCE76FAD-51AC-F14E-8B06-3B6122D6C03B}" destId="{10A09767-7CBC-0C4A-B1EE-AF21325E6EB8}" srcOrd="0" destOrd="0" presId="urn:microsoft.com/office/officeart/2009/layout/CirclePictureHierarchy"/>
    <dgm:cxn modelId="{057DD38E-B9E5-6F43-AF26-C85AD3032681}" type="presParOf" srcId="{BCE76FAD-51AC-F14E-8B06-3B6122D6C03B}" destId="{0B841A9D-5A18-154C-B799-17AF8FCFDD72}" srcOrd="1" destOrd="0" presId="urn:microsoft.com/office/officeart/2009/layout/CirclePictureHierarchy"/>
    <dgm:cxn modelId="{2007941C-FAE4-BE4D-91AF-EFBFF8CF59E3}" type="presParOf" srcId="{556D6A6C-660B-934C-B81A-69E40995EAB1}" destId="{F5D6D7DF-5513-2B4B-BC7A-B39EF7B36BAE}" srcOrd="1" destOrd="0" presId="urn:microsoft.com/office/officeart/2009/layout/CirclePictureHierarchy"/>
    <dgm:cxn modelId="{B8850FFC-2A01-114E-BE0C-E96EFF203F6B}" type="presParOf" srcId="{F5D6D7DF-5513-2B4B-BC7A-B39EF7B36BAE}" destId="{A3EBEED4-CBFF-6C4C-BE86-47660AEF7F8C}" srcOrd="0" destOrd="0" presId="urn:microsoft.com/office/officeart/2009/layout/CirclePictureHierarchy"/>
    <dgm:cxn modelId="{F91EBF8D-A607-A64B-87CC-817F1D802092}" type="presParOf" srcId="{F5D6D7DF-5513-2B4B-BC7A-B39EF7B36BAE}" destId="{BD43175D-E7B5-7A4B-BA23-60AE2242409C}" srcOrd="1" destOrd="0" presId="urn:microsoft.com/office/officeart/2009/layout/CirclePictureHierarchy"/>
    <dgm:cxn modelId="{08A27E17-2539-8A40-BD4B-37E4EDD7CBA3}" type="presParOf" srcId="{BD43175D-E7B5-7A4B-BA23-60AE2242409C}" destId="{373B1B9B-22A8-8E44-B9AF-1FA9F99C0FC4}" srcOrd="0" destOrd="0" presId="urn:microsoft.com/office/officeart/2009/layout/CirclePictureHierarchy"/>
    <dgm:cxn modelId="{895181CF-B736-CA40-B74D-79256FBAD8D7}" type="presParOf" srcId="{373B1B9B-22A8-8E44-B9AF-1FA9F99C0FC4}" destId="{062098D9-60D9-9948-9F3C-BF4CAE68C0C7}" srcOrd="0" destOrd="0" presId="urn:microsoft.com/office/officeart/2009/layout/CirclePictureHierarchy"/>
    <dgm:cxn modelId="{1E66550B-56E1-6A4A-8E33-3DC6517300D4}" type="presParOf" srcId="{373B1B9B-22A8-8E44-B9AF-1FA9F99C0FC4}" destId="{B4A92B5C-5080-B84B-9CCB-C48DE5981592}" srcOrd="1" destOrd="0" presId="urn:microsoft.com/office/officeart/2009/layout/CirclePictureHierarchy"/>
    <dgm:cxn modelId="{CA9D2A3A-E95E-694B-8466-45409FCDB9F8}" type="presParOf" srcId="{BD43175D-E7B5-7A4B-BA23-60AE2242409C}" destId="{F15128EC-2EC9-1543-A449-88FEEC886372}" srcOrd="1" destOrd="0" presId="urn:microsoft.com/office/officeart/2009/layout/CirclePicture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1B959B0-E32E-7D48-8DD4-2735DD069AC7}" type="doc">
      <dgm:prSet loTypeId="urn:microsoft.com/office/officeart/2009/layout/CirclePictureHierarchy" loCatId="" qsTypeId="urn:microsoft.com/office/officeart/2005/8/quickstyle/3d4" qsCatId="3D" csTypeId="urn:microsoft.com/office/officeart/2005/8/colors/accent1_2" csCatId="accent1" phldr="1"/>
      <dgm:spPr/>
      <dgm:t>
        <a:bodyPr/>
        <a:lstStyle/>
        <a:p>
          <a:endParaRPr lang="en-GB"/>
        </a:p>
      </dgm:t>
    </dgm:pt>
    <dgm:pt modelId="{5786C4FE-A024-8341-BC8C-729E019AA0DA}">
      <dgm:prSet phldrT="[Text]"/>
      <dgm:spPr/>
      <dgm:t>
        <a:bodyPr/>
        <a:lstStyle/>
        <a:p>
          <a:r>
            <a:rPr lang="en-GB" dirty="0"/>
            <a:t>Global North Capitalists, Politicians, …</a:t>
          </a:r>
        </a:p>
      </dgm:t>
    </dgm:pt>
    <dgm:pt modelId="{3B02F568-88F0-D94C-8E47-B32967488563}" type="parTrans" cxnId="{4051F5FA-9131-3840-899C-C205BD4A4806}">
      <dgm:prSet/>
      <dgm:spPr/>
      <dgm:t>
        <a:bodyPr/>
        <a:lstStyle/>
        <a:p>
          <a:endParaRPr lang="en-GB"/>
        </a:p>
      </dgm:t>
    </dgm:pt>
    <dgm:pt modelId="{FF5E01A6-2BD6-1849-A5E8-1E8DDE0FEB85}" type="sibTrans" cxnId="{4051F5FA-9131-3840-899C-C205BD4A4806}">
      <dgm:prSet/>
      <dgm:spPr/>
      <dgm:t>
        <a:bodyPr/>
        <a:lstStyle/>
        <a:p>
          <a:endParaRPr lang="en-GB"/>
        </a:p>
      </dgm:t>
    </dgm:pt>
    <dgm:pt modelId="{019BC17F-689F-C145-A73E-01975F0E6B84}">
      <dgm:prSet phldrT="[Text]"/>
      <dgm:spPr/>
      <dgm:t>
        <a:bodyPr/>
        <a:lstStyle/>
        <a:p>
          <a:r>
            <a:rPr lang="en-GB" dirty="0"/>
            <a:t>Global South Capitalists, Politicians, Landowners, ….</a:t>
          </a:r>
        </a:p>
      </dgm:t>
    </dgm:pt>
    <dgm:pt modelId="{32B47DFA-8AB8-C14D-BA92-C65D9B5B8C94}" type="parTrans" cxnId="{FBF38BF7-22AC-C347-A72F-3D3387F5FB8F}">
      <dgm:prSet/>
      <dgm:spPr>
        <a:ln w="57150">
          <a:solidFill>
            <a:srgbClr val="00B0F0"/>
          </a:solidFill>
        </a:ln>
      </dgm:spPr>
      <dgm:t>
        <a:bodyPr/>
        <a:lstStyle/>
        <a:p>
          <a:endParaRPr lang="en-GB">
            <a:ln w="57150">
              <a:solidFill>
                <a:srgbClr val="00B0F0"/>
              </a:solidFill>
            </a:ln>
            <a:solidFill>
              <a:schemeClr val="tx1"/>
            </a:solidFill>
          </a:endParaRPr>
        </a:p>
      </dgm:t>
    </dgm:pt>
    <dgm:pt modelId="{31298C1B-AC32-0641-B830-B7146C610FA4}" type="sibTrans" cxnId="{FBF38BF7-22AC-C347-A72F-3D3387F5FB8F}">
      <dgm:prSet/>
      <dgm:spPr/>
      <dgm:t>
        <a:bodyPr/>
        <a:lstStyle/>
        <a:p>
          <a:endParaRPr lang="en-GB"/>
        </a:p>
      </dgm:t>
    </dgm:pt>
    <dgm:pt modelId="{19DFB59F-4993-DF45-B083-0CE4B8F7C6D6}">
      <dgm:prSet phldrT="[Text]"/>
      <dgm:spPr/>
      <dgm:t>
        <a:bodyPr/>
        <a:lstStyle/>
        <a:p>
          <a:r>
            <a:rPr lang="en-GB" dirty="0"/>
            <a:t>Global South Workers (relatively safe working conditions)</a:t>
          </a:r>
        </a:p>
      </dgm:t>
    </dgm:pt>
    <dgm:pt modelId="{70DD432D-5523-6B47-A83E-E16F02ABAC9B}" type="parTrans" cxnId="{010BC44A-AC12-5040-A8C4-936A4EE8C62B}">
      <dgm:prSet/>
      <dgm:spPr/>
      <dgm:t>
        <a:bodyPr/>
        <a:lstStyle/>
        <a:p>
          <a:endParaRPr lang="en-GB"/>
        </a:p>
      </dgm:t>
    </dgm:pt>
    <dgm:pt modelId="{0D7A91CE-6BCF-4344-9976-7AA8A8F15BA2}" type="sibTrans" cxnId="{010BC44A-AC12-5040-A8C4-936A4EE8C62B}">
      <dgm:prSet/>
      <dgm:spPr/>
      <dgm:t>
        <a:bodyPr/>
        <a:lstStyle/>
        <a:p>
          <a:endParaRPr lang="en-GB"/>
        </a:p>
      </dgm:t>
    </dgm:pt>
    <dgm:pt modelId="{6E3DBF60-EA7C-BD4B-9F67-55D372026662}">
      <dgm:prSet phldrT="[Text]"/>
      <dgm:spPr/>
      <dgm:t>
        <a:bodyPr/>
        <a:lstStyle/>
        <a:p>
          <a:r>
            <a:rPr lang="en-GB" dirty="0"/>
            <a:t>Global South (precarious, informal workers) </a:t>
          </a:r>
        </a:p>
      </dgm:t>
    </dgm:pt>
    <dgm:pt modelId="{5C7BDE95-B157-A149-A2B4-83D5B9E73E49}" type="parTrans" cxnId="{CBA68E7B-BE95-CE41-A994-7601D0397275}">
      <dgm:prSet/>
      <dgm:spPr/>
      <dgm:t>
        <a:bodyPr/>
        <a:lstStyle/>
        <a:p>
          <a:endParaRPr lang="en-GB"/>
        </a:p>
      </dgm:t>
    </dgm:pt>
    <dgm:pt modelId="{1B0F4184-93A4-1E40-8272-F7262EE107AB}" type="sibTrans" cxnId="{CBA68E7B-BE95-CE41-A994-7601D0397275}">
      <dgm:prSet/>
      <dgm:spPr/>
      <dgm:t>
        <a:bodyPr/>
        <a:lstStyle/>
        <a:p>
          <a:endParaRPr lang="en-GB"/>
        </a:p>
      </dgm:t>
    </dgm:pt>
    <dgm:pt modelId="{33255D7B-6484-224F-841C-9EA921FADDC8}">
      <dgm:prSet phldrT="[Text]"/>
      <dgm:spPr/>
      <dgm:t>
        <a:bodyPr/>
        <a:lstStyle/>
        <a:p>
          <a:r>
            <a:rPr lang="en-GB" dirty="0"/>
            <a:t>Global North Workers (relatively safe working conditions, mostly white men)</a:t>
          </a:r>
        </a:p>
      </dgm:t>
    </dgm:pt>
    <dgm:pt modelId="{AA520060-901E-6D47-B96A-ADC52A7158BB}" type="parTrans" cxnId="{1EA3B066-EC3E-A542-952E-114C69926978}">
      <dgm:prSet/>
      <dgm:spPr/>
      <dgm:t>
        <a:bodyPr/>
        <a:lstStyle/>
        <a:p>
          <a:endParaRPr lang="en-GB"/>
        </a:p>
      </dgm:t>
    </dgm:pt>
    <dgm:pt modelId="{81038136-C95B-5848-AA80-85BB312DE7E8}" type="sibTrans" cxnId="{1EA3B066-EC3E-A542-952E-114C69926978}">
      <dgm:prSet/>
      <dgm:spPr/>
      <dgm:t>
        <a:bodyPr/>
        <a:lstStyle/>
        <a:p>
          <a:endParaRPr lang="en-GB"/>
        </a:p>
      </dgm:t>
    </dgm:pt>
    <dgm:pt modelId="{1145F968-FBA4-864C-B72E-D911AD9D7800}">
      <dgm:prSet phldrT="[Text]"/>
      <dgm:spPr/>
      <dgm:t>
        <a:bodyPr/>
        <a:lstStyle/>
        <a:p>
          <a:r>
            <a:rPr lang="en-GB" dirty="0"/>
            <a:t>Global North workers (precarious, mostly female and migrant workers) </a:t>
          </a:r>
        </a:p>
      </dgm:t>
    </dgm:pt>
    <dgm:pt modelId="{F628125C-0231-224C-A4B7-1E73F2D28E36}" type="parTrans" cxnId="{AF651399-1408-294B-B718-239456931DBB}">
      <dgm:prSet/>
      <dgm:spPr/>
      <dgm:t>
        <a:bodyPr/>
        <a:lstStyle/>
        <a:p>
          <a:endParaRPr lang="en-GB"/>
        </a:p>
      </dgm:t>
    </dgm:pt>
    <dgm:pt modelId="{549818E7-1F80-374F-962E-C642477B1EA9}" type="sibTrans" cxnId="{AF651399-1408-294B-B718-239456931DBB}">
      <dgm:prSet/>
      <dgm:spPr/>
      <dgm:t>
        <a:bodyPr/>
        <a:lstStyle/>
        <a:p>
          <a:endParaRPr lang="en-GB"/>
        </a:p>
      </dgm:t>
    </dgm:pt>
    <dgm:pt modelId="{1B13A275-4797-C245-8180-075F2DA8213C}">
      <dgm:prSet/>
      <dgm:spPr/>
      <dgm:t>
        <a:bodyPr/>
        <a:lstStyle/>
        <a:p>
          <a:r>
            <a:rPr lang="en-GB" dirty="0"/>
            <a:t>Global South subsistence workers, indigenous populations</a:t>
          </a:r>
        </a:p>
      </dgm:t>
    </dgm:pt>
    <dgm:pt modelId="{2F8F273D-3C00-614C-BF01-E865E9EB48FF}" type="parTrans" cxnId="{96484048-AAB7-5C46-A2CA-653A9D4CA021}">
      <dgm:prSet/>
      <dgm:spPr/>
      <dgm:t>
        <a:bodyPr/>
        <a:lstStyle/>
        <a:p>
          <a:endParaRPr lang="en-GB"/>
        </a:p>
      </dgm:t>
    </dgm:pt>
    <dgm:pt modelId="{3CF13414-31DE-364F-BDF6-46D5F6EF2631}" type="sibTrans" cxnId="{96484048-AAB7-5C46-A2CA-653A9D4CA021}">
      <dgm:prSet/>
      <dgm:spPr/>
      <dgm:t>
        <a:bodyPr/>
        <a:lstStyle/>
        <a:p>
          <a:endParaRPr lang="en-GB"/>
        </a:p>
      </dgm:t>
    </dgm:pt>
    <dgm:pt modelId="{9310345E-3896-0044-A514-0AE155E1BC4C}" type="pres">
      <dgm:prSet presAssocID="{A1B959B0-E32E-7D48-8DD4-2735DD069AC7}" presName="hierChild1" presStyleCnt="0">
        <dgm:presLayoutVars>
          <dgm:chPref val="1"/>
          <dgm:dir/>
          <dgm:animOne val="branch"/>
          <dgm:animLvl val="lvl"/>
          <dgm:resizeHandles/>
        </dgm:presLayoutVars>
      </dgm:prSet>
      <dgm:spPr/>
    </dgm:pt>
    <dgm:pt modelId="{F659F043-9812-7247-8B35-C8B124D296A3}" type="pres">
      <dgm:prSet presAssocID="{5786C4FE-A024-8341-BC8C-729E019AA0DA}" presName="hierRoot1" presStyleCnt="0"/>
      <dgm:spPr/>
    </dgm:pt>
    <dgm:pt modelId="{0067C508-C023-6A44-999A-240406E0876D}" type="pres">
      <dgm:prSet presAssocID="{5786C4FE-A024-8341-BC8C-729E019AA0DA}" presName="composite" presStyleCnt="0"/>
      <dgm:spPr/>
    </dgm:pt>
    <dgm:pt modelId="{54DCEAFE-8C55-1544-8681-C4A95B06BA51}" type="pres">
      <dgm:prSet presAssocID="{5786C4FE-A024-8341-BC8C-729E019AA0DA}" presName="image" presStyleLbl="node0" presStyleIdx="0" presStyleCnt="1"/>
      <dgm:spPr/>
    </dgm:pt>
    <dgm:pt modelId="{3499046E-2143-AD46-82BF-52CF5F671335}" type="pres">
      <dgm:prSet presAssocID="{5786C4FE-A024-8341-BC8C-729E019AA0DA}" presName="text" presStyleLbl="revTx" presStyleIdx="0" presStyleCnt="7" custScaleX="115214" custLinFactNeighborX="6605" custLinFactNeighborY="826">
        <dgm:presLayoutVars>
          <dgm:chPref val="3"/>
        </dgm:presLayoutVars>
      </dgm:prSet>
      <dgm:spPr/>
    </dgm:pt>
    <dgm:pt modelId="{536C66FF-8B92-EE45-ABA4-09FFD0902002}" type="pres">
      <dgm:prSet presAssocID="{5786C4FE-A024-8341-BC8C-729E019AA0DA}" presName="hierChild2" presStyleCnt="0"/>
      <dgm:spPr/>
    </dgm:pt>
    <dgm:pt modelId="{CA1EC6D9-3CF8-C74D-9F5D-D10A336194F3}" type="pres">
      <dgm:prSet presAssocID="{32B47DFA-8AB8-C14D-BA92-C65D9B5B8C94}" presName="Name10" presStyleLbl="parChTrans1D2" presStyleIdx="0" presStyleCnt="2"/>
      <dgm:spPr/>
    </dgm:pt>
    <dgm:pt modelId="{B1836ED4-63C1-F54A-A53A-E2657EDF197F}" type="pres">
      <dgm:prSet presAssocID="{019BC17F-689F-C145-A73E-01975F0E6B84}" presName="hierRoot2" presStyleCnt="0"/>
      <dgm:spPr/>
    </dgm:pt>
    <dgm:pt modelId="{2B397150-381D-584F-BE26-1F95BC3A70E3}" type="pres">
      <dgm:prSet presAssocID="{019BC17F-689F-C145-A73E-01975F0E6B84}" presName="composite2" presStyleCnt="0"/>
      <dgm:spPr/>
    </dgm:pt>
    <dgm:pt modelId="{E13F225C-A262-E149-994B-AFF3F6126E48}" type="pres">
      <dgm:prSet presAssocID="{019BC17F-689F-C145-A73E-01975F0E6B84}" presName="image2" presStyleLbl="node2" presStyleIdx="0" presStyleCnt="2"/>
      <dgm:spPr/>
    </dgm:pt>
    <dgm:pt modelId="{5F679A77-2779-8E45-BE6D-B77EEDF008E5}" type="pres">
      <dgm:prSet presAssocID="{019BC17F-689F-C145-A73E-01975F0E6B84}" presName="text2" presStyleLbl="revTx" presStyleIdx="1" presStyleCnt="7">
        <dgm:presLayoutVars>
          <dgm:chPref val="3"/>
        </dgm:presLayoutVars>
      </dgm:prSet>
      <dgm:spPr/>
    </dgm:pt>
    <dgm:pt modelId="{0C93A7A9-727E-6942-919C-A4492D03212B}" type="pres">
      <dgm:prSet presAssocID="{019BC17F-689F-C145-A73E-01975F0E6B84}" presName="hierChild3" presStyleCnt="0"/>
      <dgm:spPr/>
    </dgm:pt>
    <dgm:pt modelId="{05550B73-879F-FA4B-B0EF-92B893BDEE33}" type="pres">
      <dgm:prSet presAssocID="{70DD432D-5523-6B47-A83E-E16F02ABAC9B}" presName="Name17" presStyleLbl="parChTrans1D3" presStyleIdx="0" presStyleCnt="4"/>
      <dgm:spPr/>
    </dgm:pt>
    <dgm:pt modelId="{9D97683B-A165-2D4B-B395-33D06FC8F282}" type="pres">
      <dgm:prSet presAssocID="{19DFB59F-4993-DF45-B083-0CE4B8F7C6D6}" presName="hierRoot3" presStyleCnt="0"/>
      <dgm:spPr/>
    </dgm:pt>
    <dgm:pt modelId="{3B827EF3-D1DA-4F46-B74A-A1F3C4322F63}" type="pres">
      <dgm:prSet presAssocID="{19DFB59F-4993-DF45-B083-0CE4B8F7C6D6}" presName="composite3" presStyleCnt="0"/>
      <dgm:spPr/>
    </dgm:pt>
    <dgm:pt modelId="{5FE2EDD3-5D5F-9F42-A10B-859D557B27EF}" type="pres">
      <dgm:prSet presAssocID="{19DFB59F-4993-DF45-B083-0CE4B8F7C6D6}" presName="image3" presStyleLbl="node3" presStyleIdx="0" presStyleCnt="4"/>
      <dgm:spPr/>
    </dgm:pt>
    <dgm:pt modelId="{76847050-9327-C74D-9466-A8E1748A236C}" type="pres">
      <dgm:prSet presAssocID="{19DFB59F-4993-DF45-B083-0CE4B8F7C6D6}" presName="text3" presStyleLbl="revTx" presStyleIdx="2" presStyleCnt="7">
        <dgm:presLayoutVars>
          <dgm:chPref val="3"/>
        </dgm:presLayoutVars>
      </dgm:prSet>
      <dgm:spPr/>
    </dgm:pt>
    <dgm:pt modelId="{56B3818F-B3F4-A741-AF85-DED3A6065811}" type="pres">
      <dgm:prSet presAssocID="{19DFB59F-4993-DF45-B083-0CE4B8F7C6D6}" presName="hierChild4" presStyleCnt="0"/>
      <dgm:spPr/>
    </dgm:pt>
    <dgm:pt modelId="{03E6A441-BEE9-9040-AA41-1E65969822E4}" type="pres">
      <dgm:prSet presAssocID="{5C7BDE95-B157-A149-A2B4-83D5B9E73E49}" presName="Name17" presStyleLbl="parChTrans1D3" presStyleIdx="1" presStyleCnt="4"/>
      <dgm:spPr/>
    </dgm:pt>
    <dgm:pt modelId="{97D603A5-BECD-C94A-805A-2314170FB9C0}" type="pres">
      <dgm:prSet presAssocID="{6E3DBF60-EA7C-BD4B-9F67-55D372026662}" presName="hierRoot3" presStyleCnt="0"/>
      <dgm:spPr/>
    </dgm:pt>
    <dgm:pt modelId="{02AD1568-AFFC-BA4E-AAAE-E5FA25DEC491}" type="pres">
      <dgm:prSet presAssocID="{6E3DBF60-EA7C-BD4B-9F67-55D372026662}" presName="composite3" presStyleCnt="0"/>
      <dgm:spPr/>
    </dgm:pt>
    <dgm:pt modelId="{694C70E1-6F27-9B4D-B47D-29A937E55D26}" type="pres">
      <dgm:prSet presAssocID="{6E3DBF60-EA7C-BD4B-9F67-55D372026662}" presName="image3" presStyleLbl="node3" presStyleIdx="1" presStyleCnt="4"/>
      <dgm:spPr/>
    </dgm:pt>
    <dgm:pt modelId="{E222FA5B-24DA-1E4E-A042-FDA2A5A2F595}" type="pres">
      <dgm:prSet presAssocID="{6E3DBF60-EA7C-BD4B-9F67-55D372026662}" presName="text3" presStyleLbl="revTx" presStyleIdx="3" presStyleCnt="7">
        <dgm:presLayoutVars>
          <dgm:chPref val="3"/>
        </dgm:presLayoutVars>
      </dgm:prSet>
      <dgm:spPr/>
    </dgm:pt>
    <dgm:pt modelId="{0909B227-3696-AB4E-885C-087A80C6CFAD}" type="pres">
      <dgm:prSet presAssocID="{6E3DBF60-EA7C-BD4B-9F67-55D372026662}" presName="hierChild4" presStyleCnt="0"/>
      <dgm:spPr/>
    </dgm:pt>
    <dgm:pt modelId="{FA2AC3A2-BE77-0B4C-8EBF-753EC55C0ECC}" type="pres">
      <dgm:prSet presAssocID="{2F8F273D-3C00-614C-BF01-E865E9EB48FF}" presName="Name17" presStyleLbl="parChTrans1D3" presStyleIdx="2" presStyleCnt="4"/>
      <dgm:spPr/>
    </dgm:pt>
    <dgm:pt modelId="{90F883FB-4A31-5748-818B-DEBD250D2100}" type="pres">
      <dgm:prSet presAssocID="{1B13A275-4797-C245-8180-075F2DA8213C}" presName="hierRoot3" presStyleCnt="0"/>
      <dgm:spPr/>
    </dgm:pt>
    <dgm:pt modelId="{80094E6E-A602-7649-898B-BCD2D2706601}" type="pres">
      <dgm:prSet presAssocID="{1B13A275-4797-C245-8180-075F2DA8213C}" presName="composite3" presStyleCnt="0"/>
      <dgm:spPr/>
    </dgm:pt>
    <dgm:pt modelId="{16BF2933-F773-7E4B-878F-8F25B9F95C4E}" type="pres">
      <dgm:prSet presAssocID="{1B13A275-4797-C245-8180-075F2DA8213C}" presName="image3" presStyleLbl="node3" presStyleIdx="2" presStyleCnt="4"/>
      <dgm:spPr/>
    </dgm:pt>
    <dgm:pt modelId="{31104EE2-CC57-6B44-B871-AE8010990A55}" type="pres">
      <dgm:prSet presAssocID="{1B13A275-4797-C245-8180-075F2DA8213C}" presName="text3" presStyleLbl="revTx" presStyleIdx="4" presStyleCnt="7">
        <dgm:presLayoutVars>
          <dgm:chPref val="3"/>
        </dgm:presLayoutVars>
      </dgm:prSet>
      <dgm:spPr/>
    </dgm:pt>
    <dgm:pt modelId="{21711707-AE82-7A4B-B7A2-D9C31B333B0C}" type="pres">
      <dgm:prSet presAssocID="{1B13A275-4797-C245-8180-075F2DA8213C}" presName="hierChild4" presStyleCnt="0"/>
      <dgm:spPr/>
    </dgm:pt>
    <dgm:pt modelId="{D8D2CBE9-33C7-244E-9998-55050E7EC3A9}" type="pres">
      <dgm:prSet presAssocID="{AA520060-901E-6D47-B96A-ADC52A7158BB}" presName="Name10" presStyleLbl="parChTrans1D2" presStyleIdx="1" presStyleCnt="2"/>
      <dgm:spPr/>
    </dgm:pt>
    <dgm:pt modelId="{43F2F625-B674-EB46-9C48-91D82F05DB39}" type="pres">
      <dgm:prSet presAssocID="{33255D7B-6484-224F-841C-9EA921FADDC8}" presName="hierRoot2" presStyleCnt="0"/>
      <dgm:spPr/>
    </dgm:pt>
    <dgm:pt modelId="{E7BB2AD1-F916-D246-B995-F80475EDECD3}" type="pres">
      <dgm:prSet presAssocID="{33255D7B-6484-224F-841C-9EA921FADDC8}" presName="composite2" presStyleCnt="0"/>
      <dgm:spPr/>
    </dgm:pt>
    <dgm:pt modelId="{A9CCCB40-9FA0-4E4D-BE62-1899F1EFFA3F}" type="pres">
      <dgm:prSet presAssocID="{33255D7B-6484-224F-841C-9EA921FADDC8}" presName="image2" presStyleLbl="node2" presStyleIdx="1" presStyleCnt="2"/>
      <dgm:spPr/>
    </dgm:pt>
    <dgm:pt modelId="{5865D2DF-63EA-2743-AAE0-D8FCF193C11A}" type="pres">
      <dgm:prSet presAssocID="{33255D7B-6484-224F-841C-9EA921FADDC8}" presName="text2" presStyleLbl="revTx" presStyleIdx="5" presStyleCnt="7">
        <dgm:presLayoutVars>
          <dgm:chPref val="3"/>
        </dgm:presLayoutVars>
      </dgm:prSet>
      <dgm:spPr/>
    </dgm:pt>
    <dgm:pt modelId="{DEAF378A-83CB-4D44-8043-73A5664AD488}" type="pres">
      <dgm:prSet presAssocID="{33255D7B-6484-224F-841C-9EA921FADDC8}" presName="hierChild3" presStyleCnt="0"/>
      <dgm:spPr/>
    </dgm:pt>
    <dgm:pt modelId="{2C5C543A-FC1E-EF4B-BA02-2E4AE14A2FC2}" type="pres">
      <dgm:prSet presAssocID="{F628125C-0231-224C-A4B7-1E73F2D28E36}" presName="Name17" presStyleLbl="parChTrans1D3" presStyleIdx="3" presStyleCnt="4"/>
      <dgm:spPr/>
    </dgm:pt>
    <dgm:pt modelId="{6525E687-A4FF-4F4A-9C3F-A02217666F87}" type="pres">
      <dgm:prSet presAssocID="{1145F968-FBA4-864C-B72E-D911AD9D7800}" presName="hierRoot3" presStyleCnt="0"/>
      <dgm:spPr/>
    </dgm:pt>
    <dgm:pt modelId="{4C5C21EA-7F6E-9042-8E99-83E092DA80BE}" type="pres">
      <dgm:prSet presAssocID="{1145F968-FBA4-864C-B72E-D911AD9D7800}" presName="composite3" presStyleCnt="0"/>
      <dgm:spPr/>
    </dgm:pt>
    <dgm:pt modelId="{D6B699AC-E557-634C-9CD1-49CC8FA5F0F3}" type="pres">
      <dgm:prSet presAssocID="{1145F968-FBA4-864C-B72E-D911AD9D7800}" presName="image3" presStyleLbl="node3" presStyleIdx="3" presStyleCnt="4"/>
      <dgm:spPr/>
    </dgm:pt>
    <dgm:pt modelId="{23DC4882-97A1-A64E-8731-E27D52737601}" type="pres">
      <dgm:prSet presAssocID="{1145F968-FBA4-864C-B72E-D911AD9D7800}" presName="text3" presStyleLbl="revTx" presStyleIdx="6" presStyleCnt="7">
        <dgm:presLayoutVars>
          <dgm:chPref val="3"/>
        </dgm:presLayoutVars>
      </dgm:prSet>
      <dgm:spPr/>
    </dgm:pt>
    <dgm:pt modelId="{09504697-0610-0F4B-8573-5A46D95AC39E}" type="pres">
      <dgm:prSet presAssocID="{1145F968-FBA4-864C-B72E-D911AD9D7800}" presName="hierChild4" presStyleCnt="0"/>
      <dgm:spPr/>
    </dgm:pt>
  </dgm:ptLst>
  <dgm:cxnLst>
    <dgm:cxn modelId="{2005AB01-8EDC-1F42-BF7E-2C10DF400EC3}" type="presOf" srcId="{2F8F273D-3C00-614C-BF01-E865E9EB48FF}" destId="{FA2AC3A2-BE77-0B4C-8EBF-753EC55C0ECC}" srcOrd="0" destOrd="0" presId="urn:microsoft.com/office/officeart/2009/layout/CirclePictureHierarchy"/>
    <dgm:cxn modelId="{1E7D301D-C895-A246-B100-11ED920EECA5}" type="presOf" srcId="{32B47DFA-8AB8-C14D-BA92-C65D9B5B8C94}" destId="{CA1EC6D9-3CF8-C74D-9F5D-D10A336194F3}" srcOrd="0" destOrd="0" presId="urn:microsoft.com/office/officeart/2009/layout/CirclePictureHierarchy"/>
    <dgm:cxn modelId="{BF90833B-92A1-0E44-87F6-1C55CEC0B9E9}" type="presOf" srcId="{1145F968-FBA4-864C-B72E-D911AD9D7800}" destId="{23DC4882-97A1-A64E-8731-E27D52737601}" srcOrd="0" destOrd="0" presId="urn:microsoft.com/office/officeart/2009/layout/CirclePictureHierarchy"/>
    <dgm:cxn modelId="{58357A3D-849E-3A4A-A95A-2EC606C0DC7C}" type="presOf" srcId="{5C7BDE95-B157-A149-A2B4-83D5B9E73E49}" destId="{03E6A441-BEE9-9040-AA41-1E65969822E4}" srcOrd="0" destOrd="0" presId="urn:microsoft.com/office/officeart/2009/layout/CirclePictureHierarchy"/>
    <dgm:cxn modelId="{3041873D-8A2D-5247-A240-7AC8E04EF1FF}" type="presOf" srcId="{1B13A275-4797-C245-8180-075F2DA8213C}" destId="{31104EE2-CC57-6B44-B871-AE8010990A55}" srcOrd="0" destOrd="0" presId="urn:microsoft.com/office/officeart/2009/layout/CirclePictureHierarchy"/>
    <dgm:cxn modelId="{A4DED544-11AE-B344-8914-F3221AB7D016}" type="presOf" srcId="{F628125C-0231-224C-A4B7-1E73F2D28E36}" destId="{2C5C543A-FC1E-EF4B-BA02-2E4AE14A2FC2}" srcOrd="0" destOrd="0" presId="urn:microsoft.com/office/officeart/2009/layout/CirclePictureHierarchy"/>
    <dgm:cxn modelId="{96484048-AAB7-5C46-A2CA-653A9D4CA021}" srcId="{019BC17F-689F-C145-A73E-01975F0E6B84}" destId="{1B13A275-4797-C245-8180-075F2DA8213C}" srcOrd="2" destOrd="0" parTransId="{2F8F273D-3C00-614C-BF01-E865E9EB48FF}" sibTransId="{3CF13414-31DE-364F-BDF6-46D5F6EF2631}"/>
    <dgm:cxn modelId="{979D5049-8DF8-0346-AE3E-AEDDA06E9E2D}" type="presOf" srcId="{6E3DBF60-EA7C-BD4B-9F67-55D372026662}" destId="{E222FA5B-24DA-1E4E-A042-FDA2A5A2F595}" srcOrd="0" destOrd="0" presId="urn:microsoft.com/office/officeart/2009/layout/CirclePictureHierarchy"/>
    <dgm:cxn modelId="{010BC44A-AC12-5040-A8C4-936A4EE8C62B}" srcId="{019BC17F-689F-C145-A73E-01975F0E6B84}" destId="{19DFB59F-4993-DF45-B083-0CE4B8F7C6D6}" srcOrd="0" destOrd="0" parTransId="{70DD432D-5523-6B47-A83E-E16F02ABAC9B}" sibTransId="{0D7A91CE-6BCF-4344-9976-7AA8A8F15BA2}"/>
    <dgm:cxn modelId="{C65BA965-F745-4D4D-B652-84AA2C98BE00}" type="presOf" srcId="{A1B959B0-E32E-7D48-8DD4-2735DD069AC7}" destId="{9310345E-3896-0044-A514-0AE155E1BC4C}" srcOrd="0" destOrd="0" presId="urn:microsoft.com/office/officeart/2009/layout/CirclePictureHierarchy"/>
    <dgm:cxn modelId="{1EA3B066-EC3E-A542-952E-114C69926978}" srcId="{5786C4FE-A024-8341-BC8C-729E019AA0DA}" destId="{33255D7B-6484-224F-841C-9EA921FADDC8}" srcOrd="1" destOrd="0" parTransId="{AA520060-901E-6D47-B96A-ADC52A7158BB}" sibTransId="{81038136-C95B-5848-AA80-85BB312DE7E8}"/>
    <dgm:cxn modelId="{EC412F6E-49B1-8C4A-8248-A464240A2EEA}" type="presOf" srcId="{5786C4FE-A024-8341-BC8C-729E019AA0DA}" destId="{3499046E-2143-AD46-82BF-52CF5F671335}" srcOrd="0" destOrd="0" presId="urn:microsoft.com/office/officeart/2009/layout/CirclePictureHierarchy"/>
    <dgm:cxn modelId="{954F6275-6E43-0749-9BD4-D17E29C0E6FC}" type="presOf" srcId="{33255D7B-6484-224F-841C-9EA921FADDC8}" destId="{5865D2DF-63EA-2743-AAE0-D8FCF193C11A}" srcOrd="0" destOrd="0" presId="urn:microsoft.com/office/officeart/2009/layout/CirclePictureHierarchy"/>
    <dgm:cxn modelId="{CBA68E7B-BE95-CE41-A994-7601D0397275}" srcId="{019BC17F-689F-C145-A73E-01975F0E6B84}" destId="{6E3DBF60-EA7C-BD4B-9F67-55D372026662}" srcOrd="1" destOrd="0" parTransId="{5C7BDE95-B157-A149-A2B4-83D5B9E73E49}" sibTransId="{1B0F4184-93A4-1E40-8272-F7262EE107AB}"/>
    <dgm:cxn modelId="{AF651399-1408-294B-B718-239456931DBB}" srcId="{33255D7B-6484-224F-841C-9EA921FADDC8}" destId="{1145F968-FBA4-864C-B72E-D911AD9D7800}" srcOrd="0" destOrd="0" parTransId="{F628125C-0231-224C-A4B7-1E73F2D28E36}" sibTransId="{549818E7-1F80-374F-962E-C642477B1EA9}"/>
    <dgm:cxn modelId="{D6A4C7B6-8271-2442-931D-5788CAE77B45}" type="presOf" srcId="{70DD432D-5523-6B47-A83E-E16F02ABAC9B}" destId="{05550B73-879F-FA4B-B0EF-92B893BDEE33}" srcOrd="0" destOrd="0" presId="urn:microsoft.com/office/officeart/2009/layout/CirclePictureHierarchy"/>
    <dgm:cxn modelId="{6E7653C3-CC7A-F145-AD1D-78DF3662E700}" type="presOf" srcId="{019BC17F-689F-C145-A73E-01975F0E6B84}" destId="{5F679A77-2779-8E45-BE6D-B77EEDF008E5}" srcOrd="0" destOrd="0" presId="urn:microsoft.com/office/officeart/2009/layout/CirclePictureHierarchy"/>
    <dgm:cxn modelId="{182DB8CC-1962-F646-B4CC-1F7B1CF2805C}" type="presOf" srcId="{AA520060-901E-6D47-B96A-ADC52A7158BB}" destId="{D8D2CBE9-33C7-244E-9998-55050E7EC3A9}" srcOrd="0" destOrd="0" presId="urn:microsoft.com/office/officeart/2009/layout/CirclePictureHierarchy"/>
    <dgm:cxn modelId="{2FEA7FEE-F91E-954E-A177-E540ED8EA8CF}" type="presOf" srcId="{19DFB59F-4993-DF45-B083-0CE4B8F7C6D6}" destId="{76847050-9327-C74D-9466-A8E1748A236C}" srcOrd="0" destOrd="0" presId="urn:microsoft.com/office/officeart/2009/layout/CirclePictureHierarchy"/>
    <dgm:cxn modelId="{FBF38BF7-22AC-C347-A72F-3D3387F5FB8F}" srcId="{5786C4FE-A024-8341-BC8C-729E019AA0DA}" destId="{019BC17F-689F-C145-A73E-01975F0E6B84}" srcOrd="0" destOrd="0" parTransId="{32B47DFA-8AB8-C14D-BA92-C65D9B5B8C94}" sibTransId="{31298C1B-AC32-0641-B830-B7146C610FA4}"/>
    <dgm:cxn modelId="{4051F5FA-9131-3840-899C-C205BD4A4806}" srcId="{A1B959B0-E32E-7D48-8DD4-2735DD069AC7}" destId="{5786C4FE-A024-8341-BC8C-729E019AA0DA}" srcOrd="0" destOrd="0" parTransId="{3B02F568-88F0-D94C-8E47-B32967488563}" sibTransId="{FF5E01A6-2BD6-1849-A5E8-1E8DDE0FEB85}"/>
    <dgm:cxn modelId="{538D3EB4-0B77-374C-B0F2-542DFCE60C79}" type="presParOf" srcId="{9310345E-3896-0044-A514-0AE155E1BC4C}" destId="{F659F043-9812-7247-8B35-C8B124D296A3}" srcOrd="0" destOrd="0" presId="urn:microsoft.com/office/officeart/2009/layout/CirclePictureHierarchy"/>
    <dgm:cxn modelId="{3B8D0998-9CAC-4B4B-AF54-D9797F4A2F07}" type="presParOf" srcId="{F659F043-9812-7247-8B35-C8B124D296A3}" destId="{0067C508-C023-6A44-999A-240406E0876D}" srcOrd="0" destOrd="0" presId="urn:microsoft.com/office/officeart/2009/layout/CirclePictureHierarchy"/>
    <dgm:cxn modelId="{076DA56B-C5ED-8A48-AD59-2E0FF2ABE763}" type="presParOf" srcId="{0067C508-C023-6A44-999A-240406E0876D}" destId="{54DCEAFE-8C55-1544-8681-C4A95B06BA51}" srcOrd="0" destOrd="0" presId="urn:microsoft.com/office/officeart/2009/layout/CirclePictureHierarchy"/>
    <dgm:cxn modelId="{12178CE4-2916-844F-A1D2-B948C9A09B1F}" type="presParOf" srcId="{0067C508-C023-6A44-999A-240406E0876D}" destId="{3499046E-2143-AD46-82BF-52CF5F671335}" srcOrd="1" destOrd="0" presId="urn:microsoft.com/office/officeart/2009/layout/CirclePictureHierarchy"/>
    <dgm:cxn modelId="{2E356A92-7404-7C42-891D-F1C277E59947}" type="presParOf" srcId="{F659F043-9812-7247-8B35-C8B124D296A3}" destId="{536C66FF-8B92-EE45-ABA4-09FFD0902002}" srcOrd="1" destOrd="0" presId="urn:microsoft.com/office/officeart/2009/layout/CirclePictureHierarchy"/>
    <dgm:cxn modelId="{0CF5DB0A-DFE6-994B-98FB-B466CA4ABE4D}" type="presParOf" srcId="{536C66FF-8B92-EE45-ABA4-09FFD0902002}" destId="{CA1EC6D9-3CF8-C74D-9F5D-D10A336194F3}" srcOrd="0" destOrd="0" presId="urn:microsoft.com/office/officeart/2009/layout/CirclePictureHierarchy"/>
    <dgm:cxn modelId="{74FE23DC-2C33-E442-B22A-E086D34449C4}" type="presParOf" srcId="{536C66FF-8B92-EE45-ABA4-09FFD0902002}" destId="{B1836ED4-63C1-F54A-A53A-E2657EDF197F}" srcOrd="1" destOrd="0" presId="urn:microsoft.com/office/officeart/2009/layout/CirclePictureHierarchy"/>
    <dgm:cxn modelId="{19DE4FF9-82AD-3849-9490-D4B872F3B38C}" type="presParOf" srcId="{B1836ED4-63C1-F54A-A53A-E2657EDF197F}" destId="{2B397150-381D-584F-BE26-1F95BC3A70E3}" srcOrd="0" destOrd="0" presId="urn:microsoft.com/office/officeart/2009/layout/CirclePictureHierarchy"/>
    <dgm:cxn modelId="{FF1420E5-0819-AE46-B7FB-DE9EA23A4E8B}" type="presParOf" srcId="{2B397150-381D-584F-BE26-1F95BC3A70E3}" destId="{E13F225C-A262-E149-994B-AFF3F6126E48}" srcOrd="0" destOrd="0" presId="urn:microsoft.com/office/officeart/2009/layout/CirclePictureHierarchy"/>
    <dgm:cxn modelId="{8A4F99A0-B512-8F45-A3F4-ED657AFA736A}" type="presParOf" srcId="{2B397150-381D-584F-BE26-1F95BC3A70E3}" destId="{5F679A77-2779-8E45-BE6D-B77EEDF008E5}" srcOrd="1" destOrd="0" presId="urn:microsoft.com/office/officeart/2009/layout/CirclePictureHierarchy"/>
    <dgm:cxn modelId="{84C1D501-D53A-6443-8122-583959613C82}" type="presParOf" srcId="{B1836ED4-63C1-F54A-A53A-E2657EDF197F}" destId="{0C93A7A9-727E-6942-919C-A4492D03212B}" srcOrd="1" destOrd="0" presId="urn:microsoft.com/office/officeart/2009/layout/CirclePictureHierarchy"/>
    <dgm:cxn modelId="{8D90F473-B474-6F4D-AAD3-2D14AC2E68AB}" type="presParOf" srcId="{0C93A7A9-727E-6942-919C-A4492D03212B}" destId="{05550B73-879F-FA4B-B0EF-92B893BDEE33}" srcOrd="0" destOrd="0" presId="urn:microsoft.com/office/officeart/2009/layout/CirclePictureHierarchy"/>
    <dgm:cxn modelId="{1B23F03E-7702-E349-BA21-A4B05EAE94D0}" type="presParOf" srcId="{0C93A7A9-727E-6942-919C-A4492D03212B}" destId="{9D97683B-A165-2D4B-B395-33D06FC8F282}" srcOrd="1" destOrd="0" presId="urn:microsoft.com/office/officeart/2009/layout/CirclePictureHierarchy"/>
    <dgm:cxn modelId="{194AF00F-AC20-E244-8263-EDA408B5C3A0}" type="presParOf" srcId="{9D97683B-A165-2D4B-B395-33D06FC8F282}" destId="{3B827EF3-D1DA-4F46-B74A-A1F3C4322F63}" srcOrd="0" destOrd="0" presId="urn:microsoft.com/office/officeart/2009/layout/CirclePictureHierarchy"/>
    <dgm:cxn modelId="{9AAC3D2E-5510-3942-A075-F3CC4500C8D5}" type="presParOf" srcId="{3B827EF3-D1DA-4F46-B74A-A1F3C4322F63}" destId="{5FE2EDD3-5D5F-9F42-A10B-859D557B27EF}" srcOrd="0" destOrd="0" presId="urn:microsoft.com/office/officeart/2009/layout/CirclePictureHierarchy"/>
    <dgm:cxn modelId="{A87E4700-6780-6847-B065-B1D55FCC3ACA}" type="presParOf" srcId="{3B827EF3-D1DA-4F46-B74A-A1F3C4322F63}" destId="{76847050-9327-C74D-9466-A8E1748A236C}" srcOrd="1" destOrd="0" presId="urn:microsoft.com/office/officeart/2009/layout/CirclePictureHierarchy"/>
    <dgm:cxn modelId="{BE314D4A-F66D-F24E-A6B1-E0DBBC511E7D}" type="presParOf" srcId="{9D97683B-A165-2D4B-B395-33D06FC8F282}" destId="{56B3818F-B3F4-A741-AF85-DED3A6065811}" srcOrd="1" destOrd="0" presId="urn:microsoft.com/office/officeart/2009/layout/CirclePictureHierarchy"/>
    <dgm:cxn modelId="{6D70F5FC-72EB-C145-949E-A7A18A1B0FFC}" type="presParOf" srcId="{0C93A7A9-727E-6942-919C-A4492D03212B}" destId="{03E6A441-BEE9-9040-AA41-1E65969822E4}" srcOrd="2" destOrd="0" presId="urn:microsoft.com/office/officeart/2009/layout/CirclePictureHierarchy"/>
    <dgm:cxn modelId="{94C882AD-69D7-9F49-A08B-9B1E421A1049}" type="presParOf" srcId="{0C93A7A9-727E-6942-919C-A4492D03212B}" destId="{97D603A5-BECD-C94A-805A-2314170FB9C0}" srcOrd="3" destOrd="0" presId="urn:microsoft.com/office/officeart/2009/layout/CirclePictureHierarchy"/>
    <dgm:cxn modelId="{0BE9D3B1-73DF-0345-8C1F-A7413724E4A8}" type="presParOf" srcId="{97D603A5-BECD-C94A-805A-2314170FB9C0}" destId="{02AD1568-AFFC-BA4E-AAAE-E5FA25DEC491}" srcOrd="0" destOrd="0" presId="urn:microsoft.com/office/officeart/2009/layout/CirclePictureHierarchy"/>
    <dgm:cxn modelId="{9BB6F1BF-68F3-314A-B5CC-0A54A7072984}" type="presParOf" srcId="{02AD1568-AFFC-BA4E-AAAE-E5FA25DEC491}" destId="{694C70E1-6F27-9B4D-B47D-29A937E55D26}" srcOrd="0" destOrd="0" presId="urn:microsoft.com/office/officeart/2009/layout/CirclePictureHierarchy"/>
    <dgm:cxn modelId="{2F3901F6-A360-F94D-9C8C-62F9DDB5A5E1}" type="presParOf" srcId="{02AD1568-AFFC-BA4E-AAAE-E5FA25DEC491}" destId="{E222FA5B-24DA-1E4E-A042-FDA2A5A2F595}" srcOrd="1" destOrd="0" presId="urn:microsoft.com/office/officeart/2009/layout/CirclePictureHierarchy"/>
    <dgm:cxn modelId="{ADD6E8C8-1B46-F54A-9FDF-DD8A4D431495}" type="presParOf" srcId="{97D603A5-BECD-C94A-805A-2314170FB9C0}" destId="{0909B227-3696-AB4E-885C-087A80C6CFAD}" srcOrd="1" destOrd="0" presId="urn:microsoft.com/office/officeart/2009/layout/CirclePictureHierarchy"/>
    <dgm:cxn modelId="{B95100DE-48A4-9C42-B0B5-237DE5C567F8}" type="presParOf" srcId="{0C93A7A9-727E-6942-919C-A4492D03212B}" destId="{FA2AC3A2-BE77-0B4C-8EBF-753EC55C0ECC}" srcOrd="4" destOrd="0" presId="urn:microsoft.com/office/officeart/2009/layout/CirclePictureHierarchy"/>
    <dgm:cxn modelId="{38B40B1C-DF3A-A143-92BE-AD8EF64B4C48}" type="presParOf" srcId="{0C93A7A9-727E-6942-919C-A4492D03212B}" destId="{90F883FB-4A31-5748-818B-DEBD250D2100}" srcOrd="5" destOrd="0" presId="urn:microsoft.com/office/officeart/2009/layout/CirclePictureHierarchy"/>
    <dgm:cxn modelId="{95CCF70B-8170-7B4F-ABE4-0D0CF0C7E871}" type="presParOf" srcId="{90F883FB-4A31-5748-818B-DEBD250D2100}" destId="{80094E6E-A602-7649-898B-BCD2D2706601}" srcOrd="0" destOrd="0" presId="urn:microsoft.com/office/officeart/2009/layout/CirclePictureHierarchy"/>
    <dgm:cxn modelId="{728A40BA-9C55-474B-90BE-ADDA309AF6DF}" type="presParOf" srcId="{80094E6E-A602-7649-898B-BCD2D2706601}" destId="{16BF2933-F773-7E4B-878F-8F25B9F95C4E}" srcOrd="0" destOrd="0" presId="urn:microsoft.com/office/officeart/2009/layout/CirclePictureHierarchy"/>
    <dgm:cxn modelId="{FED577D5-E2D2-8C4A-8E9D-6C819D518D86}" type="presParOf" srcId="{80094E6E-A602-7649-898B-BCD2D2706601}" destId="{31104EE2-CC57-6B44-B871-AE8010990A55}" srcOrd="1" destOrd="0" presId="urn:microsoft.com/office/officeart/2009/layout/CirclePictureHierarchy"/>
    <dgm:cxn modelId="{A0960937-B01F-8D41-8A25-5EA7992794D4}" type="presParOf" srcId="{90F883FB-4A31-5748-818B-DEBD250D2100}" destId="{21711707-AE82-7A4B-B7A2-D9C31B333B0C}" srcOrd="1" destOrd="0" presId="urn:microsoft.com/office/officeart/2009/layout/CirclePictureHierarchy"/>
    <dgm:cxn modelId="{4E055DF8-508F-C443-AFC9-3963A21A5A8A}" type="presParOf" srcId="{536C66FF-8B92-EE45-ABA4-09FFD0902002}" destId="{D8D2CBE9-33C7-244E-9998-55050E7EC3A9}" srcOrd="2" destOrd="0" presId="urn:microsoft.com/office/officeart/2009/layout/CirclePictureHierarchy"/>
    <dgm:cxn modelId="{57A7D311-F609-6245-9FD9-B3FB46EA5E2D}" type="presParOf" srcId="{536C66FF-8B92-EE45-ABA4-09FFD0902002}" destId="{43F2F625-B674-EB46-9C48-91D82F05DB39}" srcOrd="3" destOrd="0" presId="urn:microsoft.com/office/officeart/2009/layout/CirclePictureHierarchy"/>
    <dgm:cxn modelId="{4D3D9248-64DD-A14A-8E88-D2528D3C28E6}" type="presParOf" srcId="{43F2F625-B674-EB46-9C48-91D82F05DB39}" destId="{E7BB2AD1-F916-D246-B995-F80475EDECD3}" srcOrd="0" destOrd="0" presId="urn:microsoft.com/office/officeart/2009/layout/CirclePictureHierarchy"/>
    <dgm:cxn modelId="{34C3BF79-43F3-794E-8AB1-84F34082E16D}" type="presParOf" srcId="{E7BB2AD1-F916-D246-B995-F80475EDECD3}" destId="{A9CCCB40-9FA0-4E4D-BE62-1899F1EFFA3F}" srcOrd="0" destOrd="0" presId="urn:microsoft.com/office/officeart/2009/layout/CirclePictureHierarchy"/>
    <dgm:cxn modelId="{2C952D05-3ABC-F94E-A3F3-7B5EF6B600C5}" type="presParOf" srcId="{E7BB2AD1-F916-D246-B995-F80475EDECD3}" destId="{5865D2DF-63EA-2743-AAE0-D8FCF193C11A}" srcOrd="1" destOrd="0" presId="urn:microsoft.com/office/officeart/2009/layout/CirclePictureHierarchy"/>
    <dgm:cxn modelId="{7BB5E915-2C96-124D-8459-4245DB0E4763}" type="presParOf" srcId="{43F2F625-B674-EB46-9C48-91D82F05DB39}" destId="{DEAF378A-83CB-4D44-8043-73A5664AD488}" srcOrd="1" destOrd="0" presId="urn:microsoft.com/office/officeart/2009/layout/CirclePictureHierarchy"/>
    <dgm:cxn modelId="{3F956D9C-C07C-154E-AFE1-807F730701DE}" type="presParOf" srcId="{DEAF378A-83CB-4D44-8043-73A5664AD488}" destId="{2C5C543A-FC1E-EF4B-BA02-2E4AE14A2FC2}" srcOrd="0" destOrd="0" presId="urn:microsoft.com/office/officeart/2009/layout/CirclePictureHierarchy"/>
    <dgm:cxn modelId="{A71BCFDC-E9A0-3440-B031-6EE2231362EB}" type="presParOf" srcId="{DEAF378A-83CB-4D44-8043-73A5664AD488}" destId="{6525E687-A4FF-4F4A-9C3F-A02217666F87}" srcOrd="1" destOrd="0" presId="urn:microsoft.com/office/officeart/2009/layout/CirclePictureHierarchy"/>
    <dgm:cxn modelId="{D946F910-EC1B-174F-8B05-7290365B45F9}" type="presParOf" srcId="{6525E687-A4FF-4F4A-9C3F-A02217666F87}" destId="{4C5C21EA-7F6E-9042-8E99-83E092DA80BE}" srcOrd="0" destOrd="0" presId="urn:microsoft.com/office/officeart/2009/layout/CirclePictureHierarchy"/>
    <dgm:cxn modelId="{52E07729-D256-8A41-AF7C-DE1052C704F3}" type="presParOf" srcId="{4C5C21EA-7F6E-9042-8E99-83E092DA80BE}" destId="{D6B699AC-E557-634C-9CD1-49CC8FA5F0F3}" srcOrd="0" destOrd="0" presId="urn:microsoft.com/office/officeart/2009/layout/CirclePictureHierarchy"/>
    <dgm:cxn modelId="{390B068D-8692-1E48-9F75-F68EF839B7DA}" type="presParOf" srcId="{4C5C21EA-7F6E-9042-8E99-83E092DA80BE}" destId="{23DC4882-97A1-A64E-8731-E27D52737601}" srcOrd="1" destOrd="0" presId="urn:microsoft.com/office/officeart/2009/layout/CirclePictureHierarchy"/>
    <dgm:cxn modelId="{61629753-0179-2341-BC9B-E1FF2B5D05EE}" type="presParOf" srcId="{6525E687-A4FF-4F4A-9C3F-A02217666F87}" destId="{09504697-0610-0F4B-8573-5A46D95AC39E}" srcOrd="1" destOrd="0" presId="urn:microsoft.com/office/officeart/2009/layout/CirclePicture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1B959B0-E32E-7D48-8DD4-2735DD069AC7}" type="doc">
      <dgm:prSet loTypeId="urn:microsoft.com/office/officeart/2009/layout/CirclePictureHierarchy" loCatId="" qsTypeId="urn:microsoft.com/office/officeart/2005/8/quickstyle/3d4" qsCatId="3D" csTypeId="urn:microsoft.com/office/officeart/2005/8/colors/accent1_2" csCatId="accent1" phldr="1"/>
      <dgm:spPr/>
      <dgm:t>
        <a:bodyPr/>
        <a:lstStyle/>
        <a:p>
          <a:endParaRPr lang="en-GB"/>
        </a:p>
      </dgm:t>
    </dgm:pt>
    <dgm:pt modelId="{5786C4FE-A024-8341-BC8C-729E019AA0DA}">
      <dgm:prSet phldrT="[Text]"/>
      <dgm:spPr/>
      <dgm:t>
        <a:bodyPr/>
        <a:lstStyle/>
        <a:p>
          <a:r>
            <a:rPr lang="en-GB" dirty="0"/>
            <a:t>Global North Capitalists, Politicians, …</a:t>
          </a:r>
        </a:p>
      </dgm:t>
    </dgm:pt>
    <dgm:pt modelId="{3B02F568-88F0-D94C-8E47-B32967488563}" type="parTrans" cxnId="{4051F5FA-9131-3840-899C-C205BD4A4806}">
      <dgm:prSet/>
      <dgm:spPr/>
      <dgm:t>
        <a:bodyPr/>
        <a:lstStyle/>
        <a:p>
          <a:endParaRPr lang="en-GB"/>
        </a:p>
      </dgm:t>
    </dgm:pt>
    <dgm:pt modelId="{FF5E01A6-2BD6-1849-A5E8-1E8DDE0FEB85}" type="sibTrans" cxnId="{4051F5FA-9131-3840-899C-C205BD4A4806}">
      <dgm:prSet/>
      <dgm:spPr/>
      <dgm:t>
        <a:bodyPr/>
        <a:lstStyle/>
        <a:p>
          <a:endParaRPr lang="en-GB"/>
        </a:p>
      </dgm:t>
    </dgm:pt>
    <dgm:pt modelId="{019BC17F-689F-C145-A73E-01975F0E6B84}">
      <dgm:prSet phldrT="[Text]"/>
      <dgm:spPr/>
      <dgm:t>
        <a:bodyPr/>
        <a:lstStyle/>
        <a:p>
          <a:r>
            <a:rPr lang="en-GB" dirty="0"/>
            <a:t>Global South Capitalists, Politicians, Landowners, ….</a:t>
          </a:r>
        </a:p>
      </dgm:t>
    </dgm:pt>
    <dgm:pt modelId="{32B47DFA-8AB8-C14D-BA92-C65D9B5B8C94}" type="parTrans" cxnId="{FBF38BF7-22AC-C347-A72F-3D3387F5FB8F}">
      <dgm:prSet/>
      <dgm:spPr>
        <a:ln w="28575"/>
      </dgm:spPr>
      <dgm:t>
        <a:bodyPr/>
        <a:lstStyle/>
        <a:p>
          <a:endParaRPr lang="en-GB"/>
        </a:p>
      </dgm:t>
    </dgm:pt>
    <dgm:pt modelId="{31298C1B-AC32-0641-B830-B7146C610FA4}" type="sibTrans" cxnId="{FBF38BF7-22AC-C347-A72F-3D3387F5FB8F}">
      <dgm:prSet/>
      <dgm:spPr/>
      <dgm:t>
        <a:bodyPr/>
        <a:lstStyle/>
        <a:p>
          <a:endParaRPr lang="en-GB"/>
        </a:p>
      </dgm:t>
    </dgm:pt>
    <dgm:pt modelId="{19DFB59F-4993-DF45-B083-0CE4B8F7C6D6}">
      <dgm:prSet phldrT="[Text]"/>
      <dgm:spPr/>
      <dgm:t>
        <a:bodyPr/>
        <a:lstStyle/>
        <a:p>
          <a:r>
            <a:rPr lang="en-GB" dirty="0"/>
            <a:t>Global South Workers (relatively safe working conditions)</a:t>
          </a:r>
        </a:p>
      </dgm:t>
    </dgm:pt>
    <dgm:pt modelId="{70DD432D-5523-6B47-A83E-E16F02ABAC9B}" type="parTrans" cxnId="{010BC44A-AC12-5040-A8C4-936A4EE8C62B}">
      <dgm:prSet/>
      <dgm:spPr/>
      <dgm:t>
        <a:bodyPr/>
        <a:lstStyle/>
        <a:p>
          <a:endParaRPr lang="en-GB"/>
        </a:p>
      </dgm:t>
    </dgm:pt>
    <dgm:pt modelId="{0D7A91CE-6BCF-4344-9976-7AA8A8F15BA2}" type="sibTrans" cxnId="{010BC44A-AC12-5040-A8C4-936A4EE8C62B}">
      <dgm:prSet/>
      <dgm:spPr/>
      <dgm:t>
        <a:bodyPr/>
        <a:lstStyle/>
        <a:p>
          <a:endParaRPr lang="en-GB"/>
        </a:p>
      </dgm:t>
    </dgm:pt>
    <dgm:pt modelId="{6E3DBF60-EA7C-BD4B-9F67-55D372026662}">
      <dgm:prSet phldrT="[Text]"/>
      <dgm:spPr/>
      <dgm:t>
        <a:bodyPr/>
        <a:lstStyle/>
        <a:p>
          <a:r>
            <a:rPr lang="en-GB" dirty="0"/>
            <a:t>Global South (precarious, informal workers) </a:t>
          </a:r>
        </a:p>
      </dgm:t>
    </dgm:pt>
    <dgm:pt modelId="{5C7BDE95-B157-A149-A2B4-83D5B9E73E49}" type="parTrans" cxnId="{CBA68E7B-BE95-CE41-A994-7601D0397275}">
      <dgm:prSet/>
      <dgm:spPr/>
      <dgm:t>
        <a:bodyPr/>
        <a:lstStyle/>
        <a:p>
          <a:endParaRPr lang="en-GB"/>
        </a:p>
      </dgm:t>
    </dgm:pt>
    <dgm:pt modelId="{1B0F4184-93A4-1E40-8272-F7262EE107AB}" type="sibTrans" cxnId="{CBA68E7B-BE95-CE41-A994-7601D0397275}">
      <dgm:prSet/>
      <dgm:spPr/>
      <dgm:t>
        <a:bodyPr/>
        <a:lstStyle/>
        <a:p>
          <a:endParaRPr lang="en-GB"/>
        </a:p>
      </dgm:t>
    </dgm:pt>
    <dgm:pt modelId="{33255D7B-6484-224F-841C-9EA921FADDC8}">
      <dgm:prSet phldrT="[Text]"/>
      <dgm:spPr/>
      <dgm:t>
        <a:bodyPr/>
        <a:lstStyle/>
        <a:p>
          <a:r>
            <a:rPr lang="en-GB" dirty="0"/>
            <a:t>Global North Workers (relatively safe working conditions, mostly white men)</a:t>
          </a:r>
        </a:p>
      </dgm:t>
    </dgm:pt>
    <dgm:pt modelId="{AA520060-901E-6D47-B96A-ADC52A7158BB}" type="parTrans" cxnId="{1EA3B066-EC3E-A542-952E-114C69926978}">
      <dgm:prSet/>
      <dgm:spPr/>
      <dgm:t>
        <a:bodyPr/>
        <a:lstStyle/>
        <a:p>
          <a:endParaRPr lang="en-GB"/>
        </a:p>
      </dgm:t>
    </dgm:pt>
    <dgm:pt modelId="{81038136-C95B-5848-AA80-85BB312DE7E8}" type="sibTrans" cxnId="{1EA3B066-EC3E-A542-952E-114C69926978}">
      <dgm:prSet/>
      <dgm:spPr/>
      <dgm:t>
        <a:bodyPr/>
        <a:lstStyle/>
        <a:p>
          <a:endParaRPr lang="en-GB"/>
        </a:p>
      </dgm:t>
    </dgm:pt>
    <dgm:pt modelId="{1145F968-FBA4-864C-B72E-D911AD9D7800}">
      <dgm:prSet phldrT="[Text]"/>
      <dgm:spPr/>
      <dgm:t>
        <a:bodyPr/>
        <a:lstStyle/>
        <a:p>
          <a:r>
            <a:rPr lang="en-GB" dirty="0"/>
            <a:t>Global North workers (precarious, mostly female and migrant workers) </a:t>
          </a:r>
        </a:p>
      </dgm:t>
    </dgm:pt>
    <dgm:pt modelId="{F628125C-0231-224C-A4B7-1E73F2D28E36}" type="parTrans" cxnId="{AF651399-1408-294B-B718-239456931DBB}">
      <dgm:prSet/>
      <dgm:spPr/>
      <dgm:t>
        <a:bodyPr/>
        <a:lstStyle/>
        <a:p>
          <a:endParaRPr lang="en-GB"/>
        </a:p>
      </dgm:t>
    </dgm:pt>
    <dgm:pt modelId="{549818E7-1F80-374F-962E-C642477B1EA9}" type="sibTrans" cxnId="{AF651399-1408-294B-B718-239456931DBB}">
      <dgm:prSet/>
      <dgm:spPr/>
      <dgm:t>
        <a:bodyPr/>
        <a:lstStyle/>
        <a:p>
          <a:endParaRPr lang="en-GB"/>
        </a:p>
      </dgm:t>
    </dgm:pt>
    <dgm:pt modelId="{1B13A275-4797-C245-8180-075F2DA8213C}">
      <dgm:prSet/>
      <dgm:spPr/>
      <dgm:t>
        <a:bodyPr/>
        <a:lstStyle/>
        <a:p>
          <a:r>
            <a:rPr lang="en-GB" dirty="0"/>
            <a:t>Global South subsistence workers, indigenous populations</a:t>
          </a:r>
        </a:p>
      </dgm:t>
    </dgm:pt>
    <dgm:pt modelId="{2F8F273D-3C00-614C-BF01-E865E9EB48FF}" type="parTrans" cxnId="{96484048-AAB7-5C46-A2CA-653A9D4CA021}">
      <dgm:prSet/>
      <dgm:spPr/>
      <dgm:t>
        <a:bodyPr/>
        <a:lstStyle/>
        <a:p>
          <a:endParaRPr lang="en-GB"/>
        </a:p>
      </dgm:t>
    </dgm:pt>
    <dgm:pt modelId="{3CF13414-31DE-364F-BDF6-46D5F6EF2631}" type="sibTrans" cxnId="{96484048-AAB7-5C46-A2CA-653A9D4CA021}">
      <dgm:prSet/>
      <dgm:spPr/>
      <dgm:t>
        <a:bodyPr/>
        <a:lstStyle/>
        <a:p>
          <a:endParaRPr lang="en-GB"/>
        </a:p>
      </dgm:t>
    </dgm:pt>
    <dgm:pt modelId="{9310345E-3896-0044-A514-0AE155E1BC4C}" type="pres">
      <dgm:prSet presAssocID="{A1B959B0-E32E-7D48-8DD4-2735DD069AC7}" presName="hierChild1" presStyleCnt="0">
        <dgm:presLayoutVars>
          <dgm:chPref val="1"/>
          <dgm:dir/>
          <dgm:animOne val="branch"/>
          <dgm:animLvl val="lvl"/>
          <dgm:resizeHandles/>
        </dgm:presLayoutVars>
      </dgm:prSet>
      <dgm:spPr/>
    </dgm:pt>
    <dgm:pt modelId="{F659F043-9812-7247-8B35-C8B124D296A3}" type="pres">
      <dgm:prSet presAssocID="{5786C4FE-A024-8341-BC8C-729E019AA0DA}" presName="hierRoot1" presStyleCnt="0"/>
      <dgm:spPr/>
    </dgm:pt>
    <dgm:pt modelId="{0067C508-C023-6A44-999A-240406E0876D}" type="pres">
      <dgm:prSet presAssocID="{5786C4FE-A024-8341-BC8C-729E019AA0DA}" presName="composite" presStyleCnt="0"/>
      <dgm:spPr/>
    </dgm:pt>
    <dgm:pt modelId="{54DCEAFE-8C55-1544-8681-C4A95B06BA51}" type="pres">
      <dgm:prSet presAssocID="{5786C4FE-A024-8341-BC8C-729E019AA0DA}" presName="image" presStyleLbl="node0" presStyleIdx="0" presStyleCnt="1"/>
      <dgm:spPr/>
    </dgm:pt>
    <dgm:pt modelId="{3499046E-2143-AD46-82BF-52CF5F671335}" type="pres">
      <dgm:prSet presAssocID="{5786C4FE-A024-8341-BC8C-729E019AA0DA}" presName="text" presStyleLbl="revTx" presStyleIdx="0" presStyleCnt="7" custScaleX="115214" custLinFactNeighborX="6605" custLinFactNeighborY="826">
        <dgm:presLayoutVars>
          <dgm:chPref val="3"/>
        </dgm:presLayoutVars>
      </dgm:prSet>
      <dgm:spPr/>
    </dgm:pt>
    <dgm:pt modelId="{536C66FF-8B92-EE45-ABA4-09FFD0902002}" type="pres">
      <dgm:prSet presAssocID="{5786C4FE-A024-8341-BC8C-729E019AA0DA}" presName="hierChild2" presStyleCnt="0"/>
      <dgm:spPr/>
    </dgm:pt>
    <dgm:pt modelId="{CA1EC6D9-3CF8-C74D-9F5D-D10A336194F3}" type="pres">
      <dgm:prSet presAssocID="{32B47DFA-8AB8-C14D-BA92-C65D9B5B8C94}" presName="Name10" presStyleLbl="parChTrans1D2" presStyleIdx="0" presStyleCnt="2"/>
      <dgm:spPr/>
    </dgm:pt>
    <dgm:pt modelId="{B1836ED4-63C1-F54A-A53A-E2657EDF197F}" type="pres">
      <dgm:prSet presAssocID="{019BC17F-689F-C145-A73E-01975F0E6B84}" presName="hierRoot2" presStyleCnt="0"/>
      <dgm:spPr/>
    </dgm:pt>
    <dgm:pt modelId="{2B397150-381D-584F-BE26-1F95BC3A70E3}" type="pres">
      <dgm:prSet presAssocID="{019BC17F-689F-C145-A73E-01975F0E6B84}" presName="composite2" presStyleCnt="0"/>
      <dgm:spPr/>
    </dgm:pt>
    <dgm:pt modelId="{E13F225C-A262-E149-994B-AFF3F6126E48}" type="pres">
      <dgm:prSet presAssocID="{019BC17F-689F-C145-A73E-01975F0E6B84}" presName="image2" presStyleLbl="node2" presStyleIdx="0" presStyleCnt="2"/>
      <dgm:spPr/>
    </dgm:pt>
    <dgm:pt modelId="{5F679A77-2779-8E45-BE6D-B77EEDF008E5}" type="pres">
      <dgm:prSet presAssocID="{019BC17F-689F-C145-A73E-01975F0E6B84}" presName="text2" presStyleLbl="revTx" presStyleIdx="1" presStyleCnt="7">
        <dgm:presLayoutVars>
          <dgm:chPref val="3"/>
        </dgm:presLayoutVars>
      </dgm:prSet>
      <dgm:spPr/>
    </dgm:pt>
    <dgm:pt modelId="{0C93A7A9-727E-6942-919C-A4492D03212B}" type="pres">
      <dgm:prSet presAssocID="{019BC17F-689F-C145-A73E-01975F0E6B84}" presName="hierChild3" presStyleCnt="0"/>
      <dgm:spPr/>
    </dgm:pt>
    <dgm:pt modelId="{05550B73-879F-FA4B-B0EF-92B893BDEE33}" type="pres">
      <dgm:prSet presAssocID="{70DD432D-5523-6B47-A83E-E16F02ABAC9B}" presName="Name17" presStyleLbl="parChTrans1D3" presStyleIdx="0" presStyleCnt="4"/>
      <dgm:spPr/>
    </dgm:pt>
    <dgm:pt modelId="{9D97683B-A165-2D4B-B395-33D06FC8F282}" type="pres">
      <dgm:prSet presAssocID="{19DFB59F-4993-DF45-B083-0CE4B8F7C6D6}" presName="hierRoot3" presStyleCnt="0"/>
      <dgm:spPr/>
    </dgm:pt>
    <dgm:pt modelId="{3B827EF3-D1DA-4F46-B74A-A1F3C4322F63}" type="pres">
      <dgm:prSet presAssocID="{19DFB59F-4993-DF45-B083-0CE4B8F7C6D6}" presName="composite3" presStyleCnt="0"/>
      <dgm:spPr/>
    </dgm:pt>
    <dgm:pt modelId="{5FE2EDD3-5D5F-9F42-A10B-859D557B27EF}" type="pres">
      <dgm:prSet presAssocID="{19DFB59F-4993-DF45-B083-0CE4B8F7C6D6}" presName="image3" presStyleLbl="node3" presStyleIdx="0" presStyleCnt="4"/>
      <dgm:spPr/>
    </dgm:pt>
    <dgm:pt modelId="{76847050-9327-C74D-9466-A8E1748A236C}" type="pres">
      <dgm:prSet presAssocID="{19DFB59F-4993-DF45-B083-0CE4B8F7C6D6}" presName="text3" presStyleLbl="revTx" presStyleIdx="2" presStyleCnt="7">
        <dgm:presLayoutVars>
          <dgm:chPref val="3"/>
        </dgm:presLayoutVars>
      </dgm:prSet>
      <dgm:spPr/>
    </dgm:pt>
    <dgm:pt modelId="{56B3818F-B3F4-A741-AF85-DED3A6065811}" type="pres">
      <dgm:prSet presAssocID="{19DFB59F-4993-DF45-B083-0CE4B8F7C6D6}" presName="hierChild4" presStyleCnt="0"/>
      <dgm:spPr/>
    </dgm:pt>
    <dgm:pt modelId="{03E6A441-BEE9-9040-AA41-1E65969822E4}" type="pres">
      <dgm:prSet presAssocID="{5C7BDE95-B157-A149-A2B4-83D5B9E73E49}" presName="Name17" presStyleLbl="parChTrans1D3" presStyleIdx="1" presStyleCnt="4"/>
      <dgm:spPr/>
    </dgm:pt>
    <dgm:pt modelId="{97D603A5-BECD-C94A-805A-2314170FB9C0}" type="pres">
      <dgm:prSet presAssocID="{6E3DBF60-EA7C-BD4B-9F67-55D372026662}" presName="hierRoot3" presStyleCnt="0"/>
      <dgm:spPr/>
    </dgm:pt>
    <dgm:pt modelId="{02AD1568-AFFC-BA4E-AAAE-E5FA25DEC491}" type="pres">
      <dgm:prSet presAssocID="{6E3DBF60-EA7C-BD4B-9F67-55D372026662}" presName="composite3" presStyleCnt="0"/>
      <dgm:spPr/>
    </dgm:pt>
    <dgm:pt modelId="{694C70E1-6F27-9B4D-B47D-29A937E55D26}" type="pres">
      <dgm:prSet presAssocID="{6E3DBF60-EA7C-BD4B-9F67-55D372026662}" presName="image3" presStyleLbl="node3" presStyleIdx="1" presStyleCnt="4"/>
      <dgm:spPr/>
    </dgm:pt>
    <dgm:pt modelId="{E222FA5B-24DA-1E4E-A042-FDA2A5A2F595}" type="pres">
      <dgm:prSet presAssocID="{6E3DBF60-EA7C-BD4B-9F67-55D372026662}" presName="text3" presStyleLbl="revTx" presStyleIdx="3" presStyleCnt="7">
        <dgm:presLayoutVars>
          <dgm:chPref val="3"/>
        </dgm:presLayoutVars>
      </dgm:prSet>
      <dgm:spPr/>
    </dgm:pt>
    <dgm:pt modelId="{0909B227-3696-AB4E-885C-087A80C6CFAD}" type="pres">
      <dgm:prSet presAssocID="{6E3DBF60-EA7C-BD4B-9F67-55D372026662}" presName="hierChild4" presStyleCnt="0"/>
      <dgm:spPr/>
    </dgm:pt>
    <dgm:pt modelId="{FA2AC3A2-BE77-0B4C-8EBF-753EC55C0ECC}" type="pres">
      <dgm:prSet presAssocID="{2F8F273D-3C00-614C-BF01-E865E9EB48FF}" presName="Name17" presStyleLbl="parChTrans1D3" presStyleIdx="2" presStyleCnt="4"/>
      <dgm:spPr/>
    </dgm:pt>
    <dgm:pt modelId="{90F883FB-4A31-5748-818B-DEBD250D2100}" type="pres">
      <dgm:prSet presAssocID="{1B13A275-4797-C245-8180-075F2DA8213C}" presName="hierRoot3" presStyleCnt="0"/>
      <dgm:spPr/>
    </dgm:pt>
    <dgm:pt modelId="{80094E6E-A602-7649-898B-BCD2D2706601}" type="pres">
      <dgm:prSet presAssocID="{1B13A275-4797-C245-8180-075F2DA8213C}" presName="composite3" presStyleCnt="0"/>
      <dgm:spPr/>
    </dgm:pt>
    <dgm:pt modelId="{16BF2933-F773-7E4B-878F-8F25B9F95C4E}" type="pres">
      <dgm:prSet presAssocID="{1B13A275-4797-C245-8180-075F2DA8213C}" presName="image3" presStyleLbl="node3" presStyleIdx="2" presStyleCnt="4"/>
      <dgm:spPr/>
    </dgm:pt>
    <dgm:pt modelId="{31104EE2-CC57-6B44-B871-AE8010990A55}" type="pres">
      <dgm:prSet presAssocID="{1B13A275-4797-C245-8180-075F2DA8213C}" presName="text3" presStyleLbl="revTx" presStyleIdx="4" presStyleCnt="7">
        <dgm:presLayoutVars>
          <dgm:chPref val="3"/>
        </dgm:presLayoutVars>
      </dgm:prSet>
      <dgm:spPr/>
    </dgm:pt>
    <dgm:pt modelId="{21711707-AE82-7A4B-B7A2-D9C31B333B0C}" type="pres">
      <dgm:prSet presAssocID="{1B13A275-4797-C245-8180-075F2DA8213C}" presName="hierChild4" presStyleCnt="0"/>
      <dgm:spPr/>
    </dgm:pt>
    <dgm:pt modelId="{D8D2CBE9-33C7-244E-9998-55050E7EC3A9}" type="pres">
      <dgm:prSet presAssocID="{AA520060-901E-6D47-B96A-ADC52A7158BB}" presName="Name10" presStyleLbl="parChTrans1D2" presStyleIdx="1" presStyleCnt="2"/>
      <dgm:spPr/>
    </dgm:pt>
    <dgm:pt modelId="{43F2F625-B674-EB46-9C48-91D82F05DB39}" type="pres">
      <dgm:prSet presAssocID="{33255D7B-6484-224F-841C-9EA921FADDC8}" presName="hierRoot2" presStyleCnt="0"/>
      <dgm:spPr/>
    </dgm:pt>
    <dgm:pt modelId="{E7BB2AD1-F916-D246-B995-F80475EDECD3}" type="pres">
      <dgm:prSet presAssocID="{33255D7B-6484-224F-841C-9EA921FADDC8}" presName="composite2" presStyleCnt="0"/>
      <dgm:spPr/>
    </dgm:pt>
    <dgm:pt modelId="{A9CCCB40-9FA0-4E4D-BE62-1899F1EFFA3F}" type="pres">
      <dgm:prSet presAssocID="{33255D7B-6484-224F-841C-9EA921FADDC8}" presName="image2" presStyleLbl="node2" presStyleIdx="1" presStyleCnt="2"/>
      <dgm:spPr/>
    </dgm:pt>
    <dgm:pt modelId="{5865D2DF-63EA-2743-AAE0-D8FCF193C11A}" type="pres">
      <dgm:prSet presAssocID="{33255D7B-6484-224F-841C-9EA921FADDC8}" presName="text2" presStyleLbl="revTx" presStyleIdx="5" presStyleCnt="7">
        <dgm:presLayoutVars>
          <dgm:chPref val="3"/>
        </dgm:presLayoutVars>
      </dgm:prSet>
      <dgm:spPr/>
    </dgm:pt>
    <dgm:pt modelId="{DEAF378A-83CB-4D44-8043-73A5664AD488}" type="pres">
      <dgm:prSet presAssocID="{33255D7B-6484-224F-841C-9EA921FADDC8}" presName="hierChild3" presStyleCnt="0"/>
      <dgm:spPr/>
    </dgm:pt>
    <dgm:pt modelId="{2C5C543A-FC1E-EF4B-BA02-2E4AE14A2FC2}" type="pres">
      <dgm:prSet presAssocID="{F628125C-0231-224C-A4B7-1E73F2D28E36}" presName="Name17" presStyleLbl="parChTrans1D3" presStyleIdx="3" presStyleCnt="4"/>
      <dgm:spPr/>
    </dgm:pt>
    <dgm:pt modelId="{6525E687-A4FF-4F4A-9C3F-A02217666F87}" type="pres">
      <dgm:prSet presAssocID="{1145F968-FBA4-864C-B72E-D911AD9D7800}" presName="hierRoot3" presStyleCnt="0"/>
      <dgm:spPr/>
    </dgm:pt>
    <dgm:pt modelId="{4C5C21EA-7F6E-9042-8E99-83E092DA80BE}" type="pres">
      <dgm:prSet presAssocID="{1145F968-FBA4-864C-B72E-D911AD9D7800}" presName="composite3" presStyleCnt="0"/>
      <dgm:spPr/>
    </dgm:pt>
    <dgm:pt modelId="{D6B699AC-E557-634C-9CD1-49CC8FA5F0F3}" type="pres">
      <dgm:prSet presAssocID="{1145F968-FBA4-864C-B72E-D911AD9D7800}" presName="image3" presStyleLbl="node3" presStyleIdx="3" presStyleCnt="4"/>
      <dgm:spPr/>
    </dgm:pt>
    <dgm:pt modelId="{23DC4882-97A1-A64E-8731-E27D52737601}" type="pres">
      <dgm:prSet presAssocID="{1145F968-FBA4-864C-B72E-D911AD9D7800}" presName="text3" presStyleLbl="revTx" presStyleIdx="6" presStyleCnt="7">
        <dgm:presLayoutVars>
          <dgm:chPref val="3"/>
        </dgm:presLayoutVars>
      </dgm:prSet>
      <dgm:spPr/>
    </dgm:pt>
    <dgm:pt modelId="{09504697-0610-0F4B-8573-5A46D95AC39E}" type="pres">
      <dgm:prSet presAssocID="{1145F968-FBA4-864C-B72E-D911AD9D7800}" presName="hierChild4" presStyleCnt="0"/>
      <dgm:spPr/>
    </dgm:pt>
  </dgm:ptLst>
  <dgm:cxnLst>
    <dgm:cxn modelId="{2005AB01-8EDC-1F42-BF7E-2C10DF400EC3}" type="presOf" srcId="{2F8F273D-3C00-614C-BF01-E865E9EB48FF}" destId="{FA2AC3A2-BE77-0B4C-8EBF-753EC55C0ECC}" srcOrd="0" destOrd="0" presId="urn:microsoft.com/office/officeart/2009/layout/CirclePictureHierarchy"/>
    <dgm:cxn modelId="{1E7D301D-C895-A246-B100-11ED920EECA5}" type="presOf" srcId="{32B47DFA-8AB8-C14D-BA92-C65D9B5B8C94}" destId="{CA1EC6D9-3CF8-C74D-9F5D-D10A336194F3}" srcOrd="0" destOrd="0" presId="urn:microsoft.com/office/officeart/2009/layout/CirclePictureHierarchy"/>
    <dgm:cxn modelId="{BF90833B-92A1-0E44-87F6-1C55CEC0B9E9}" type="presOf" srcId="{1145F968-FBA4-864C-B72E-D911AD9D7800}" destId="{23DC4882-97A1-A64E-8731-E27D52737601}" srcOrd="0" destOrd="0" presId="urn:microsoft.com/office/officeart/2009/layout/CirclePictureHierarchy"/>
    <dgm:cxn modelId="{58357A3D-849E-3A4A-A95A-2EC606C0DC7C}" type="presOf" srcId="{5C7BDE95-B157-A149-A2B4-83D5B9E73E49}" destId="{03E6A441-BEE9-9040-AA41-1E65969822E4}" srcOrd="0" destOrd="0" presId="urn:microsoft.com/office/officeart/2009/layout/CirclePictureHierarchy"/>
    <dgm:cxn modelId="{3041873D-8A2D-5247-A240-7AC8E04EF1FF}" type="presOf" srcId="{1B13A275-4797-C245-8180-075F2DA8213C}" destId="{31104EE2-CC57-6B44-B871-AE8010990A55}" srcOrd="0" destOrd="0" presId="urn:microsoft.com/office/officeart/2009/layout/CirclePictureHierarchy"/>
    <dgm:cxn modelId="{A4DED544-11AE-B344-8914-F3221AB7D016}" type="presOf" srcId="{F628125C-0231-224C-A4B7-1E73F2D28E36}" destId="{2C5C543A-FC1E-EF4B-BA02-2E4AE14A2FC2}" srcOrd="0" destOrd="0" presId="urn:microsoft.com/office/officeart/2009/layout/CirclePictureHierarchy"/>
    <dgm:cxn modelId="{96484048-AAB7-5C46-A2CA-653A9D4CA021}" srcId="{019BC17F-689F-C145-A73E-01975F0E6B84}" destId="{1B13A275-4797-C245-8180-075F2DA8213C}" srcOrd="2" destOrd="0" parTransId="{2F8F273D-3C00-614C-BF01-E865E9EB48FF}" sibTransId="{3CF13414-31DE-364F-BDF6-46D5F6EF2631}"/>
    <dgm:cxn modelId="{979D5049-8DF8-0346-AE3E-AEDDA06E9E2D}" type="presOf" srcId="{6E3DBF60-EA7C-BD4B-9F67-55D372026662}" destId="{E222FA5B-24DA-1E4E-A042-FDA2A5A2F595}" srcOrd="0" destOrd="0" presId="urn:microsoft.com/office/officeart/2009/layout/CirclePictureHierarchy"/>
    <dgm:cxn modelId="{010BC44A-AC12-5040-A8C4-936A4EE8C62B}" srcId="{019BC17F-689F-C145-A73E-01975F0E6B84}" destId="{19DFB59F-4993-DF45-B083-0CE4B8F7C6D6}" srcOrd="0" destOrd="0" parTransId="{70DD432D-5523-6B47-A83E-E16F02ABAC9B}" sibTransId="{0D7A91CE-6BCF-4344-9976-7AA8A8F15BA2}"/>
    <dgm:cxn modelId="{C65BA965-F745-4D4D-B652-84AA2C98BE00}" type="presOf" srcId="{A1B959B0-E32E-7D48-8DD4-2735DD069AC7}" destId="{9310345E-3896-0044-A514-0AE155E1BC4C}" srcOrd="0" destOrd="0" presId="urn:microsoft.com/office/officeart/2009/layout/CirclePictureHierarchy"/>
    <dgm:cxn modelId="{1EA3B066-EC3E-A542-952E-114C69926978}" srcId="{5786C4FE-A024-8341-BC8C-729E019AA0DA}" destId="{33255D7B-6484-224F-841C-9EA921FADDC8}" srcOrd="1" destOrd="0" parTransId="{AA520060-901E-6D47-B96A-ADC52A7158BB}" sibTransId="{81038136-C95B-5848-AA80-85BB312DE7E8}"/>
    <dgm:cxn modelId="{EC412F6E-49B1-8C4A-8248-A464240A2EEA}" type="presOf" srcId="{5786C4FE-A024-8341-BC8C-729E019AA0DA}" destId="{3499046E-2143-AD46-82BF-52CF5F671335}" srcOrd="0" destOrd="0" presId="urn:microsoft.com/office/officeart/2009/layout/CirclePictureHierarchy"/>
    <dgm:cxn modelId="{954F6275-6E43-0749-9BD4-D17E29C0E6FC}" type="presOf" srcId="{33255D7B-6484-224F-841C-9EA921FADDC8}" destId="{5865D2DF-63EA-2743-AAE0-D8FCF193C11A}" srcOrd="0" destOrd="0" presId="urn:microsoft.com/office/officeart/2009/layout/CirclePictureHierarchy"/>
    <dgm:cxn modelId="{CBA68E7B-BE95-CE41-A994-7601D0397275}" srcId="{019BC17F-689F-C145-A73E-01975F0E6B84}" destId="{6E3DBF60-EA7C-BD4B-9F67-55D372026662}" srcOrd="1" destOrd="0" parTransId="{5C7BDE95-B157-A149-A2B4-83D5B9E73E49}" sibTransId="{1B0F4184-93A4-1E40-8272-F7262EE107AB}"/>
    <dgm:cxn modelId="{AF651399-1408-294B-B718-239456931DBB}" srcId="{33255D7B-6484-224F-841C-9EA921FADDC8}" destId="{1145F968-FBA4-864C-B72E-D911AD9D7800}" srcOrd="0" destOrd="0" parTransId="{F628125C-0231-224C-A4B7-1E73F2D28E36}" sibTransId="{549818E7-1F80-374F-962E-C642477B1EA9}"/>
    <dgm:cxn modelId="{D6A4C7B6-8271-2442-931D-5788CAE77B45}" type="presOf" srcId="{70DD432D-5523-6B47-A83E-E16F02ABAC9B}" destId="{05550B73-879F-FA4B-B0EF-92B893BDEE33}" srcOrd="0" destOrd="0" presId="urn:microsoft.com/office/officeart/2009/layout/CirclePictureHierarchy"/>
    <dgm:cxn modelId="{6E7653C3-CC7A-F145-AD1D-78DF3662E700}" type="presOf" srcId="{019BC17F-689F-C145-A73E-01975F0E6B84}" destId="{5F679A77-2779-8E45-BE6D-B77EEDF008E5}" srcOrd="0" destOrd="0" presId="urn:microsoft.com/office/officeart/2009/layout/CirclePictureHierarchy"/>
    <dgm:cxn modelId="{182DB8CC-1962-F646-B4CC-1F7B1CF2805C}" type="presOf" srcId="{AA520060-901E-6D47-B96A-ADC52A7158BB}" destId="{D8D2CBE9-33C7-244E-9998-55050E7EC3A9}" srcOrd="0" destOrd="0" presId="urn:microsoft.com/office/officeart/2009/layout/CirclePictureHierarchy"/>
    <dgm:cxn modelId="{2FEA7FEE-F91E-954E-A177-E540ED8EA8CF}" type="presOf" srcId="{19DFB59F-4993-DF45-B083-0CE4B8F7C6D6}" destId="{76847050-9327-C74D-9466-A8E1748A236C}" srcOrd="0" destOrd="0" presId="urn:microsoft.com/office/officeart/2009/layout/CirclePictureHierarchy"/>
    <dgm:cxn modelId="{FBF38BF7-22AC-C347-A72F-3D3387F5FB8F}" srcId="{5786C4FE-A024-8341-BC8C-729E019AA0DA}" destId="{019BC17F-689F-C145-A73E-01975F0E6B84}" srcOrd="0" destOrd="0" parTransId="{32B47DFA-8AB8-C14D-BA92-C65D9B5B8C94}" sibTransId="{31298C1B-AC32-0641-B830-B7146C610FA4}"/>
    <dgm:cxn modelId="{4051F5FA-9131-3840-899C-C205BD4A4806}" srcId="{A1B959B0-E32E-7D48-8DD4-2735DD069AC7}" destId="{5786C4FE-A024-8341-BC8C-729E019AA0DA}" srcOrd="0" destOrd="0" parTransId="{3B02F568-88F0-D94C-8E47-B32967488563}" sibTransId="{FF5E01A6-2BD6-1849-A5E8-1E8DDE0FEB85}"/>
    <dgm:cxn modelId="{538D3EB4-0B77-374C-B0F2-542DFCE60C79}" type="presParOf" srcId="{9310345E-3896-0044-A514-0AE155E1BC4C}" destId="{F659F043-9812-7247-8B35-C8B124D296A3}" srcOrd="0" destOrd="0" presId="urn:microsoft.com/office/officeart/2009/layout/CirclePictureHierarchy"/>
    <dgm:cxn modelId="{3B8D0998-9CAC-4B4B-AF54-D9797F4A2F07}" type="presParOf" srcId="{F659F043-9812-7247-8B35-C8B124D296A3}" destId="{0067C508-C023-6A44-999A-240406E0876D}" srcOrd="0" destOrd="0" presId="urn:microsoft.com/office/officeart/2009/layout/CirclePictureHierarchy"/>
    <dgm:cxn modelId="{076DA56B-C5ED-8A48-AD59-2E0FF2ABE763}" type="presParOf" srcId="{0067C508-C023-6A44-999A-240406E0876D}" destId="{54DCEAFE-8C55-1544-8681-C4A95B06BA51}" srcOrd="0" destOrd="0" presId="urn:microsoft.com/office/officeart/2009/layout/CirclePictureHierarchy"/>
    <dgm:cxn modelId="{12178CE4-2916-844F-A1D2-B948C9A09B1F}" type="presParOf" srcId="{0067C508-C023-6A44-999A-240406E0876D}" destId="{3499046E-2143-AD46-82BF-52CF5F671335}" srcOrd="1" destOrd="0" presId="urn:microsoft.com/office/officeart/2009/layout/CirclePictureHierarchy"/>
    <dgm:cxn modelId="{2E356A92-7404-7C42-891D-F1C277E59947}" type="presParOf" srcId="{F659F043-9812-7247-8B35-C8B124D296A3}" destId="{536C66FF-8B92-EE45-ABA4-09FFD0902002}" srcOrd="1" destOrd="0" presId="urn:microsoft.com/office/officeart/2009/layout/CirclePictureHierarchy"/>
    <dgm:cxn modelId="{0CF5DB0A-DFE6-994B-98FB-B466CA4ABE4D}" type="presParOf" srcId="{536C66FF-8B92-EE45-ABA4-09FFD0902002}" destId="{CA1EC6D9-3CF8-C74D-9F5D-D10A336194F3}" srcOrd="0" destOrd="0" presId="urn:microsoft.com/office/officeart/2009/layout/CirclePictureHierarchy"/>
    <dgm:cxn modelId="{74FE23DC-2C33-E442-B22A-E086D34449C4}" type="presParOf" srcId="{536C66FF-8B92-EE45-ABA4-09FFD0902002}" destId="{B1836ED4-63C1-F54A-A53A-E2657EDF197F}" srcOrd="1" destOrd="0" presId="urn:microsoft.com/office/officeart/2009/layout/CirclePictureHierarchy"/>
    <dgm:cxn modelId="{19DE4FF9-82AD-3849-9490-D4B872F3B38C}" type="presParOf" srcId="{B1836ED4-63C1-F54A-A53A-E2657EDF197F}" destId="{2B397150-381D-584F-BE26-1F95BC3A70E3}" srcOrd="0" destOrd="0" presId="urn:microsoft.com/office/officeart/2009/layout/CirclePictureHierarchy"/>
    <dgm:cxn modelId="{FF1420E5-0819-AE46-B7FB-DE9EA23A4E8B}" type="presParOf" srcId="{2B397150-381D-584F-BE26-1F95BC3A70E3}" destId="{E13F225C-A262-E149-994B-AFF3F6126E48}" srcOrd="0" destOrd="0" presId="urn:microsoft.com/office/officeart/2009/layout/CirclePictureHierarchy"/>
    <dgm:cxn modelId="{8A4F99A0-B512-8F45-A3F4-ED657AFA736A}" type="presParOf" srcId="{2B397150-381D-584F-BE26-1F95BC3A70E3}" destId="{5F679A77-2779-8E45-BE6D-B77EEDF008E5}" srcOrd="1" destOrd="0" presId="urn:microsoft.com/office/officeart/2009/layout/CirclePictureHierarchy"/>
    <dgm:cxn modelId="{84C1D501-D53A-6443-8122-583959613C82}" type="presParOf" srcId="{B1836ED4-63C1-F54A-A53A-E2657EDF197F}" destId="{0C93A7A9-727E-6942-919C-A4492D03212B}" srcOrd="1" destOrd="0" presId="urn:microsoft.com/office/officeart/2009/layout/CirclePictureHierarchy"/>
    <dgm:cxn modelId="{8D90F473-B474-6F4D-AAD3-2D14AC2E68AB}" type="presParOf" srcId="{0C93A7A9-727E-6942-919C-A4492D03212B}" destId="{05550B73-879F-FA4B-B0EF-92B893BDEE33}" srcOrd="0" destOrd="0" presId="urn:microsoft.com/office/officeart/2009/layout/CirclePictureHierarchy"/>
    <dgm:cxn modelId="{1B23F03E-7702-E349-BA21-A4B05EAE94D0}" type="presParOf" srcId="{0C93A7A9-727E-6942-919C-A4492D03212B}" destId="{9D97683B-A165-2D4B-B395-33D06FC8F282}" srcOrd="1" destOrd="0" presId="urn:microsoft.com/office/officeart/2009/layout/CirclePictureHierarchy"/>
    <dgm:cxn modelId="{194AF00F-AC20-E244-8263-EDA408B5C3A0}" type="presParOf" srcId="{9D97683B-A165-2D4B-B395-33D06FC8F282}" destId="{3B827EF3-D1DA-4F46-B74A-A1F3C4322F63}" srcOrd="0" destOrd="0" presId="urn:microsoft.com/office/officeart/2009/layout/CirclePictureHierarchy"/>
    <dgm:cxn modelId="{9AAC3D2E-5510-3942-A075-F3CC4500C8D5}" type="presParOf" srcId="{3B827EF3-D1DA-4F46-B74A-A1F3C4322F63}" destId="{5FE2EDD3-5D5F-9F42-A10B-859D557B27EF}" srcOrd="0" destOrd="0" presId="urn:microsoft.com/office/officeart/2009/layout/CirclePictureHierarchy"/>
    <dgm:cxn modelId="{A87E4700-6780-6847-B065-B1D55FCC3ACA}" type="presParOf" srcId="{3B827EF3-D1DA-4F46-B74A-A1F3C4322F63}" destId="{76847050-9327-C74D-9466-A8E1748A236C}" srcOrd="1" destOrd="0" presId="urn:microsoft.com/office/officeart/2009/layout/CirclePictureHierarchy"/>
    <dgm:cxn modelId="{BE314D4A-F66D-F24E-A6B1-E0DBBC511E7D}" type="presParOf" srcId="{9D97683B-A165-2D4B-B395-33D06FC8F282}" destId="{56B3818F-B3F4-A741-AF85-DED3A6065811}" srcOrd="1" destOrd="0" presId="urn:microsoft.com/office/officeart/2009/layout/CirclePictureHierarchy"/>
    <dgm:cxn modelId="{6D70F5FC-72EB-C145-949E-A7A18A1B0FFC}" type="presParOf" srcId="{0C93A7A9-727E-6942-919C-A4492D03212B}" destId="{03E6A441-BEE9-9040-AA41-1E65969822E4}" srcOrd="2" destOrd="0" presId="urn:microsoft.com/office/officeart/2009/layout/CirclePictureHierarchy"/>
    <dgm:cxn modelId="{94C882AD-69D7-9F49-A08B-9B1E421A1049}" type="presParOf" srcId="{0C93A7A9-727E-6942-919C-A4492D03212B}" destId="{97D603A5-BECD-C94A-805A-2314170FB9C0}" srcOrd="3" destOrd="0" presId="urn:microsoft.com/office/officeart/2009/layout/CirclePictureHierarchy"/>
    <dgm:cxn modelId="{0BE9D3B1-73DF-0345-8C1F-A7413724E4A8}" type="presParOf" srcId="{97D603A5-BECD-C94A-805A-2314170FB9C0}" destId="{02AD1568-AFFC-BA4E-AAAE-E5FA25DEC491}" srcOrd="0" destOrd="0" presId="urn:microsoft.com/office/officeart/2009/layout/CirclePictureHierarchy"/>
    <dgm:cxn modelId="{9BB6F1BF-68F3-314A-B5CC-0A54A7072984}" type="presParOf" srcId="{02AD1568-AFFC-BA4E-AAAE-E5FA25DEC491}" destId="{694C70E1-6F27-9B4D-B47D-29A937E55D26}" srcOrd="0" destOrd="0" presId="urn:microsoft.com/office/officeart/2009/layout/CirclePictureHierarchy"/>
    <dgm:cxn modelId="{2F3901F6-A360-F94D-9C8C-62F9DDB5A5E1}" type="presParOf" srcId="{02AD1568-AFFC-BA4E-AAAE-E5FA25DEC491}" destId="{E222FA5B-24DA-1E4E-A042-FDA2A5A2F595}" srcOrd="1" destOrd="0" presId="urn:microsoft.com/office/officeart/2009/layout/CirclePictureHierarchy"/>
    <dgm:cxn modelId="{ADD6E8C8-1B46-F54A-9FDF-DD8A4D431495}" type="presParOf" srcId="{97D603A5-BECD-C94A-805A-2314170FB9C0}" destId="{0909B227-3696-AB4E-885C-087A80C6CFAD}" srcOrd="1" destOrd="0" presId="urn:microsoft.com/office/officeart/2009/layout/CirclePictureHierarchy"/>
    <dgm:cxn modelId="{B95100DE-48A4-9C42-B0B5-237DE5C567F8}" type="presParOf" srcId="{0C93A7A9-727E-6942-919C-A4492D03212B}" destId="{FA2AC3A2-BE77-0B4C-8EBF-753EC55C0ECC}" srcOrd="4" destOrd="0" presId="urn:microsoft.com/office/officeart/2009/layout/CirclePictureHierarchy"/>
    <dgm:cxn modelId="{38B40B1C-DF3A-A143-92BE-AD8EF64B4C48}" type="presParOf" srcId="{0C93A7A9-727E-6942-919C-A4492D03212B}" destId="{90F883FB-4A31-5748-818B-DEBD250D2100}" srcOrd="5" destOrd="0" presId="urn:microsoft.com/office/officeart/2009/layout/CirclePictureHierarchy"/>
    <dgm:cxn modelId="{95CCF70B-8170-7B4F-ABE4-0D0CF0C7E871}" type="presParOf" srcId="{90F883FB-4A31-5748-818B-DEBD250D2100}" destId="{80094E6E-A602-7649-898B-BCD2D2706601}" srcOrd="0" destOrd="0" presId="urn:microsoft.com/office/officeart/2009/layout/CirclePictureHierarchy"/>
    <dgm:cxn modelId="{728A40BA-9C55-474B-90BE-ADDA309AF6DF}" type="presParOf" srcId="{80094E6E-A602-7649-898B-BCD2D2706601}" destId="{16BF2933-F773-7E4B-878F-8F25B9F95C4E}" srcOrd="0" destOrd="0" presId="urn:microsoft.com/office/officeart/2009/layout/CirclePictureHierarchy"/>
    <dgm:cxn modelId="{FED577D5-E2D2-8C4A-8E9D-6C819D518D86}" type="presParOf" srcId="{80094E6E-A602-7649-898B-BCD2D2706601}" destId="{31104EE2-CC57-6B44-B871-AE8010990A55}" srcOrd="1" destOrd="0" presId="urn:microsoft.com/office/officeart/2009/layout/CirclePictureHierarchy"/>
    <dgm:cxn modelId="{A0960937-B01F-8D41-8A25-5EA7992794D4}" type="presParOf" srcId="{90F883FB-4A31-5748-818B-DEBD250D2100}" destId="{21711707-AE82-7A4B-B7A2-D9C31B333B0C}" srcOrd="1" destOrd="0" presId="urn:microsoft.com/office/officeart/2009/layout/CirclePictureHierarchy"/>
    <dgm:cxn modelId="{4E055DF8-508F-C443-AFC9-3963A21A5A8A}" type="presParOf" srcId="{536C66FF-8B92-EE45-ABA4-09FFD0902002}" destId="{D8D2CBE9-33C7-244E-9998-55050E7EC3A9}" srcOrd="2" destOrd="0" presId="urn:microsoft.com/office/officeart/2009/layout/CirclePictureHierarchy"/>
    <dgm:cxn modelId="{57A7D311-F609-6245-9FD9-B3FB46EA5E2D}" type="presParOf" srcId="{536C66FF-8B92-EE45-ABA4-09FFD0902002}" destId="{43F2F625-B674-EB46-9C48-91D82F05DB39}" srcOrd="3" destOrd="0" presId="urn:microsoft.com/office/officeart/2009/layout/CirclePictureHierarchy"/>
    <dgm:cxn modelId="{4D3D9248-64DD-A14A-8E88-D2528D3C28E6}" type="presParOf" srcId="{43F2F625-B674-EB46-9C48-91D82F05DB39}" destId="{E7BB2AD1-F916-D246-B995-F80475EDECD3}" srcOrd="0" destOrd="0" presId="urn:microsoft.com/office/officeart/2009/layout/CirclePictureHierarchy"/>
    <dgm:cxn modelId="{34C3BF79-43F3-794E-8AB1-84F34082E16D}" type="presParOf" srcId="{E7BB2AD1-F916-D246-B995-F80475EDECD3}" destId="{A9CCCB40-9FA0-4E4D-BE62-1899F1EFFA3F}" srcOrd="0" destOrd="0" presId="urn:microsoft.com/office/officeart/2009/layout/CirclePictureHierarchy"/>
    <dgm:cxn modelId="{2C952D05-3ABC-F94E-A3F3-7B5EF6B600C5}" type="presParOf" srcId="{E7BB2AD1-F916-D246-B995-F80475EDECD3}" destId="{5865D2DF-63EA-2743-AAE0-D8FCF193C11A}" srcOrd="1" destOrd="0" presId="urn:microsoft.com/office/officeart/2009/layout/CirclePictureHierarchy"/>
    <dgm:cxn modelId="{7BB5E915-2C96-124D-8459-4245DB0E4763}" type="presParOf" srcId="{43F2F625-B674-EB46-9C48-91D82F05DB39}" destId="{DEAF378A-83CB-4D44-8043-73A5664AD488}" srcOrd="1" destOrd="0" presId="urn:microsoft.com/office/officeart/2009/layout/CirclePictureHierarchy"/>
    <dgm:cxn modelId="{3F956D9C-C07C-154E-AFE1-807F730701DE}" type="presParOf" srcId="{DEAF378A-83CB-4D44-8043-73A5664AD488}" destId="{2C5C543A-FC1E-EF4B-BA02-2E4AE14A2FC2}" srcOrd="0" destOrd="0" presId="urn:microsoft.com/office/officeart/2009/layout/CirclePictureHierarchy"/>
    <dgm:cxn modelId="{A71BCFDC-E9A0-3440-B031-6EE2231362EB}" type="presParOf" srcId="{DEAF378A-83CB-4D44-8043-73A5664AD488}" destId="{6525E687-A4FF-4F4A-9C3F-A02217666F87}" srcOrd="1" destOrd="0" presId="urn:microsoft.com/office/officeart/2009/layout/CirclePictureHierarchy"/>
    <dgm:cxn modelId="{D946F910-EC1B-174F-8B05-7290365B45F9}" type="presParOf" srcId="{6525E687-A4FF-4F4A-9C3F-A02217666F87}" destId="{4C5C21EA-7F6E-9042-8E99-83E092DA80BE}" srcOrd="0" destOrd="0" presId="urn:microsoft.com/office/officeart/2009/layout/CirclePictureHierarchy"/>
    <dgm:cxn modelId="{52E07729-D256-8A41-AF7C-DE1052C704F3}" type="presParOf" srcId="{4C5C21EA-7F6E-9042-8E99-83E092DA80BE}" destId="{D6B699AC-E557-634C-9CD1-49CC8FA5F0F3}" srcOrd="0" destOrd="0" presId="urn:microsoft.com/office/officeart/2009/layout/CirclePictureHierarchy"/>
    <dgm:cxn modelId="{390B068D-8692-1E48-9F75-F68EF839B7DA}" type="presParOf" srcId="{4C5C21EA-7F6E-9042-8E99-83E092DA80BE}" destId="{23DC4882-97A1-A64E-8731-E27D52737601}" srcOrd="1" destOrd="0" presId="urn:microsoft.com/office/officeart/2009/layout/CirclePictureHierarchy"/>
    <dgm:cxn modelId="{61629753-0179-2341-BC9B-E1FF2B5D05EE}" type="presParOf" srcId="{6525E687-A4FF-4F4A-9C3F-A02217666F87}" destId="{09504697-0610-0F4B-8573-5A46D95AC39E}" srcOrd="1" destOrd="0" presId="urn:microsoft.com/office/officeart/2009/layout/CirclePictureHierarchy"/>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EBEED4-CBFF-6C4C-BE86-47660AEF7F8C}">
      <dsp:nvSpPr>
        <dsp:cNvPr id="0" name=""/>
        <dsp:cNvSpPr/>
      </dsp:nvSpPr>
      <dsp:spPr>
        <a:xfrm>
          <a:off x="3455221" y="2561829"/>
          <a:ext cx="91440" cy="787003"/>
        </a:xfrm>
        <a:custGeom>
          <a:avLst/>
          <a:gdLst/>
          <a:ahLst/>
          <a:cxnLst/>
          <a:rect l="0" t="0" r="0" b="0"/>
          <a:pathLst>
            <a:path>
              <a:moveTo>
                <a:pt x="45720" y="0"/>
              </a:moveTo>
              <a:lnTo>
                <a:pt x="45720" y="787003"/>
              </a:lnTo>
            </a:path>
          </a:pathLst>
        </a:custGeom>
        <a:noFill/>
        <a:ln w="12700" cap="flat" cmpd="sng" algn="ctr">
          <a:solidFill>
            <a:schemeClr val="accent1">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10A09767-7CBC-0C4A-B1EE-AF21325E6EB8}">
      <dsp:nvSpPr>
        <dsp:cNvPr id="0" name=""/>
        <dsp:cNvSpPr/>
      </dsp:nvSpPr>
      <dsp:spPr>
        <a:xfrm>
          <a:off x="2251729" y="63407"/>
          <a:ext cx="2498422" cy="2498422"/>
        </a:xfrm>
        <a:prstGeom prst="ellipse">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0B841A9D-5A18-154C-B799-17AF8FCFDD72}">
      <dsp:nvSpPr>
        <dsp:cNvPr id="0" name=""/>
        <dsp:cNvSpPr/>
      </dsp:nvSpPr>
      <dsp:spPr>
        <a:xfrm>
          <a:off x="4750152" y="57161"/>
          <a:ext cx="3747633" cy="24984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GB" sz="6500" kern="1200" dirty="0"/>
            <a:t>Global North</a:t>
          </a:r>
        </a:p>
      </dsp:txBody>
      <dsp:txXfrm>
        <a:off x="4750152" y="57161"/>
        <a:ext cx="3747633" cy="2498422"/>
      </dsp:txXfrm>
    </dsp:sp>
    <dsp:sp modelId="{062098D9-60D9-9948-9F3C-BF4CAE68C0C7}">
      <dsp:nvSpPr>
        <dsp:cNvPr id="0" name=""/>
        <dsp:cNvSpPr/>
      </dsp:nvSpPr>
      <dsp:spPr>
        <a:xfrm>
          <a:off x="2251729" y="3348833"/>
          <a:ext cx="2498422" cy="2498422"/>
        </a:xfrm>
        <a:prstGeom prst="ellipse">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B4A92B5C-5080-B84B-9CCB-C48DE5981592}">
      <dsp:nvSpPr>
        <dsp:cNvPr id="0" name=""/>
        <dsp:cNvSpPr/>
      </dsp:nvSpPr>
      <dsp:spPr>
        <a:xfrm>
          <a:off x="4750152" y="3342587"/>
          <a:ext cx="3747633" cy="24984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GB" sz="6500" kern="1200" dirty="0"/>
            <a:t>Global South</a:t>
          </a:r>
        </a:p>
      </dsp:txBody>
      <dsp:txXfrm>
        <a:off x="4750152" y="3342587"/>
        <a:ext cx="3747633" cy="24984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5C543A-FC1E-EF4B-BA02-2E4AE14A2FC2}">
      <dsp:nvSpPr>
        <dsp:cNvPr id="0" name=""/>
        <dsp:cNvSpPr/>
      </dsp:nvSpPr>
      <dsp:spPr>
        <a:xfrm>
          <a:off x="9375479" y="3608395"/>
          <a:ext cx="91440" cy="339041"/>
        </a:xfrm>
        <a:custGeom>
          <a:avLst/>
          <a:gdLst/>
          <a:ahLst/>
          <a:cxnLst/>
          <a:rect l="0" t="0" r="0" b="0"/>
          <a:pathLst>
            <a:path>
              <a:moveTo>
                <a:pt x="45720" y="0"/>
              </a:moveTo>
              <a:lnTo>
                <a:pt x="45720" y="339041"/>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D8D2CBE9-33C7-244E-9998-55050E7EC3A9}">
      <dsp:nvSpPr>
        <dsp:cNvPr id="0" name=""/>
        <dsp:cNvSpPr/>
      </dsp:nvSpPr>
      <dsp:spPr>
        <a:xfrm>
          <a:off x="6399910" y="2193033"/>
          <a:ext cx="3021289" cy="339041"/>
        </a:xfrm>
        <a:custGeom>
          <a:avLst/>
          <a:gdLst/>
          <a:ahLst/>
          <a:cxnLst/>
          <a:rect l="0" t="0" r="0" b="0"/>
          <a:pathLst>
            <a:path>
              <a:moveTo>
                <a:pt x="0" y="0"/>
              </a:moveTo>
              <a:lnTo>
                <a:pt x="0" y="170865"/>
              </a:lnTo>
              <a:lnTo>
                <a:pt x="3021289" y="170865"/>
              </a:lnTo>
              <a:lnTo>
                <a:pt x="3021289" y="339041"/>
              </a:lnTo>
            </a:path>
          </a:pathLst>
        </a:custGeom>
        <a:noFill/>
        <a:ln w="12700" cap="flat" cmpd="sng" algn="ctr">
          <a:solidFill>
            <a:schemeClr val="accent1">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FA2AC3A2-BE77-0B4C-8EBF-753EC55C0ECC}">
      <dsp:nvSpPr>
        <dsp:cNvPr id="0" name=""/>
        <dsp:cNvSpPr/>
      </dsp:nvSpPr>
      <dsp:spPr>
        <a:xfrm>
          <a:off x="3501434" y="3608395"/>
          <a:ext cx="2959882" cy="339041"/>
        </a:xfrm>
        <a:custGeom>
          <a:avLst/>
          <a:gdLst/>
          <a:ahLst/>
          <a:cxnLst/>
          <a:rect l="0" t="0" r="0" b="0"/>
          <a:pathLst>
            <a:path>
              <a:moveTo>
                <a:pt x="0" y="0"/>
              </a:moveTo>
              <a:lnTo>
                <a:pt x="0" y="170865"/>
              </a:lnTo>
              <a:lnTo>
                <a:pt x="2959882" y="170865"/>
              </a:lnTo>
              <a:lnTo>
                <a:pt x="2959882" y="339041"/>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03E6A441-BEE9-9040-AA41-1E65969822E4}">
      <dsp:nvSpPr>
        <dsp:cNvPr id="0" name=""/>
        <dsp:cNvSpPr/>
      </dsp:nvSpPr>
      <dsp:spPr>
        <a:xfrm>
          <a:off x="3455714" y="3608395"/>
          <a:ext cx="91440" cy="339041"/>
        </a:xfrm>
        <a:custGeom>
          <a:avLst/>
          <a:gdLst/>
          <a:ahLst/>
          <a:cxnLst/>
          <a:rect l="0" t="0" r="0" b="0"/>
          <a:pathLst>
            <a:path>
              <a:moveTo>
                <a:pt x="45720" y="0"/>
              </a:moveTo>
              <a:lnTo>
                <a:pt x="45720" y="339041"/>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05550B73-879F-FA4B-B0EF-92B893BDEE33}">
      <dsp:nvSpPr>
        <dsp:cNvPr id="0" name=""/>
        <dsp:cNvSpPr/>
      </dsp:nvSpPr>
      <dsp:spPr>
        <a:xfrm>
          <a:off x="541552" y="3608395"/>
          <a:ext cx="2959882" cy="339041"/>
        </a:xfrm>
        <a:custGeom>
          <a:avLst/>
          <a:gdLst/>
          <a:ahLst/>
          <a:cxnLst/>
          <a:rect l="0" t="0" r="0" b="0"/>
          <a:pathLst>
            <a:path>
              <a:moveTo>
                <a:pt x="2959882" y="0"/>
              </a:moveTo>
              <a:lnTo>
                <a:pt x="2959882" y="170865"/>
              </a:lnTo>
              <a:lnTo>
                <a:pt x="0" y="170865"/>
              </a:lnTo>
              <a:lnTo>
                <a:pt x="0" y="339041"/>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CA1EC6D9-3CF8-C74D-9F5D-D10A336194F3}">
      <dsp:nvSpPr>
        <dsp:cNvPr id="0" name=""/>
        <dsp:cNvSpPr/>
      </dsp:nvSpPr>
      <dsp:spPr>
        <a:xfrm>
          <a:off x="3501434" y="2193033"/>
          <a:ext cx="2898475" cy="339041"/>
        </a:xfrm>
        <a:custGeom>
          <a:avLst/>
          <a:gdLst/>
          <a:ahLst/>
          <a:cxnLst/>
          <a:rect l="0" t="0" r="0" b="0"/>
          <a:pathLst>
            <a:path>
              <a:moveTo>
                <a:pt x="2898475" y="0"/>
              </a:moveTo>
              <a:lnTo>
                <a:pt x="2898475" y="170865"/>
              </a:lnTo>
              <a:lnTo>
                <a:pt x="0" y="170865"/>
              </a:lnTo>
              <a:lnTo>
                <a:pt x="0" y="339041"/>
              </a:lnTo>
            </a:path>
          </a:pathLst>
        </a:custGeom>
        <a:noFill/>
        <a:ln w="57150" cap="flat" cmpd="sng" algn="ctr">
          <a:solidFill>
            <a:srgbClr val="00B0F0"/>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54DCEAFE-8C55-1544-8681-C4A95B06BA51}">
      <dsp:nvSpPr>
        <dsp:cNvPr id="0" name=""/>
        <dsp:cNvSpPr/>
      </dsp:nvSpPr>
      <dsp:spPr>
        <a:xfrm>
          <a:off x="5861749" y="1116713"/>
          <a:ext cx="1076320" cy="1076320"/>
        </a:xfrm>
        <a:prstGeom prst="ellipse">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3499046E-2143-AD46-82BF-52CF5F671335}">
      <dsp:nvSpPr>
        <dsp:cNvPr id="0" name=""/>
        <dsp:cNvSpPr/>
      </dsp:nvSpPr>
      <dsp:spPr>
        <a:xfrm>
          <a:off x="6921893" y="1122912"/>
          <a:ext cx="1860108" cy="1076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GB" sz="1300" kern="1200" dirty="0"/>
            <a:t>Global North Capitalists, Politicians, …</a:t>
          </a:r>
        </a:p>
      </dsp:txBody>
      <dsp:txXfrm>
        <a:off x="6921893" y="1122912"/>
        <a:ext cx="1860108" cy="1076320"/>
      </dsp:txXfrm>
    </dsp:sp>
    <dsp:sp modelId="{E13F225C-A262-E149-994B-AFF3F6126E48}">
      <dsp:nvSpPr>
        <dsp:cNvPr id="0" name=""/>
        <dsp:cNvSpPr/>
      </dsp:nvSpPr>
      <dsp:spPr>
        <a:xfrm>
          <a:off x="2963274" y="2532074"/>
          <a:ext cx="1076320" cy="1076320"/>
        </a:xfrm>
        <a:prstGeom prst="ellipse">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5F679A77-2779-8E45-BE6D-B77EEDF008E5}">
      <dsp:nvSpPr>
        <dsp:cNvPr id="0" name=""/>
        <dsp:cNvSpPr/>
      </dsp:nvSpPr>
      <dsp:spPr>
        <a:xfrm>
          <a:off x="4039595" y="2529384"/>
          <a:ext cx="1614481" cy="1076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GB" sz="1300" kern="1200" dirty="0"/>
            <a:t>Global South Capitalists, Politicians, Landowners, ….</a:t>
          </a:r>
        </a:p>
      </dsp:txBody>
      <dsp:txXfrm>
        <a:off x="4039595" y="2529384"/>
        <a:ext cx="1614481" cy="1076320"/>
      </dsp:txXfrm>
    </dsp:sp>
    <dsp:sp modelId="{5FE2EDD3-5D5F-9F42-A10B-859D557B27EF}">
      <dsp:nvSpPr>
        <dsp:cNvPr id="0" name=""/>
        <dsp:cNvSpPr/>
      </dsp:nvSpPr>
      <dsp:spPr>
        <a:xfrm>
          <a:off x="3391" y="3947436"/>
          <a:ext cx="1076320" cy="1076320"/>
        </a:xfrm>
        <a:prstGeom prst="ellipse">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76847050-9327-C74D-9466-A8E1748A236C}">
      <dsp:nvSpPr>
        <dsp:cNvPr id="0" name=""/>
        <dsp:cNvSpPr/>
      </dsp:nvSpPr>
      <dsp:spPr>
        <a:xfrm>
          <a:off x="1079712" y="3944746"/>
          <a:ext cx="1614481" cy="1076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GB" sz="1300" kern="1200" dirty="0"/>
            <a:t>Global South Workers (relatively safe working conditions)</a:t>
          </a:r>
        </a:p>
      </dsp:txBody>
      <dsp:txXfrm>
        <a:off x="1079712" y="3944746"/>
        <a:ext cx="1614481" cy="1076320"/>
      </dsp:txXfrm>
    </dsp:sp>
    <dsp:sp modelId="{694C70E1-6F27-9B4D-B47D-29A937E55D26}">
      <dsp:nvSpPr>
        <dsp:cNvPr id="0" name=""/>
        <dsp:cNvSpPr/>
      </dsp:nvSpPr>
      <dsp:spPr>
        <a:xfrm>
          <a:off x="2963274" y="3947436"/>
          <a:ext cx="1076320" cy="1076320"/>
        </a:xfrm>
        <a:prstGeom prst="ellipse">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E222FA5B-24DA-1E4E-A042-FDA2A5A2F595}">
      <dsp:nvSpPr>
        <dsp:cNvPr id="0" name=""/>
        <dsp:cNvSpPr/>
      </dsp:nvSpPr>
      <dsp:spPr>
        <a:xfrm>
          <a:off x="4039595" y="3944746"/>
          <a:ext cx="1614481" cy="1076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GB" sz="1300" kern="1200" dirty="0"/>
            <a:t>Global South (precarious, informal workers) </a:t>
          </a:r>
        </a:p>
      </dsp:txBody>
      <dsp:txXfrm>
        <a:off x="4039595" y="3944746"/>
        <a:ext cx="1614481" cy="1076320"/>
      </dsp:txXfrm>
    </dsp:sp>
    <dsp:sp modelId="{16BF2933-F773-7E4B-878F-8F25B9F95C4E}">
      <dsp:nvSpPr>
        <dsp:cNvPr id="0" name=""/>
        <dsp:cNvSpPr/>
      </dsp:nvSpPr>
      <dsp:spPr>
        <a:xfrm>
          <a:off x="5923156" y="3947436"/>
          <a:ext cx="1076320" cy="1076320"/>
        </a:xfrm>
        <a:prstGeom prst="ellipse">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31104EE2-CC57-6B44-B871-AE8010990A55}">
      <dsp:nvSpPr>
        <dsp:cNvPr id="0" name=""/>
        <dsp:cNvSpPr/>
      </dsp:nvSpPr>
      <dsp:spPr>
        <a:xfrm>
          <a:off x="6999477" y="3944746"/>
          <a:ext cx="1614481" cy="1076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GB" sz="1300" kern="1200" dirty="0"/>
            <a:t>Global South subsistence workers, indigenous populations</a:t>
          </a:r>
        </a:p>
      </dsp:txBody>
      <dsp:txXfrm>
        <a:off x="6999477" y="3944746"/>
        <a:ext cx="1614481" cy="1076320"/>
      </dsp:txXfrm>
    </dsp:sp>
    <dsp:sp modelId="{A9CCCB40-9FA0-4E4D-BE62-1899F1EFFA3F}">
      <dsp:nvSpPr>
        <dsp:cNvPr id="0" name=""/>
        <dsp:cNvSpPr/>
      </dsp:nvSpPr>
      <dsp:spPr>
        <a:xfrm>
          <a:off x="8883039" y="2532074"/>
          <a:ext cx="1076320" cy="1076320"/>
        </a:xfrm>
        <a:prstGeom prst="ellipse">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5865D2DF-63EA-2743-AAE0-D8FCF193C11A}">
      <dsp:nvSpPr>
        <dsp:cNvPr id="0" name=""/>
        <dsp:cNvSpPr/>
      </dsp:nvSpPr>
      <dsp:spPr>
        <a:xfrm>
          <a:off x="9959359" y="2529384"/>
          <a:ext cx="1614481" cy="1076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GB" sz="1300" kern="1200" dirty="0"/>
            <a:t>Global North Workers (relatively safe working conditions, mostly white men)</a:t>
          </a:r>
        </a:p>
      </dsp:txBody>
      <dsp:txXfrm>
        <a:off x="9959359" y="2529384"/>
        <a:ext cx="1614481" cy="1076320"/>
      </dsp:txXfrm>
    </dsp:sp>
    <dsp:sp modelId="{D6B699AC-E557-634C-9CD1-49CC8FA5F0F3}">
      <dsp:nvSpPr>
        <dsp:cNvPr id="0" name=""/>
        <dsp:cNvSpPr/>
      </dsp:nvSpPr>
      <dsp:spPr>
        <a:xfrm>
          <a:off x="8883039" y="3947436"/>
          <a:ext cx="1076320" cy="1076320"/>
        </a:xfrm>
        <a:prstGeom prst="ellipse">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23DC4882-97A1-A64E-8731-E27D52737601}">
      <dsp:nvSpPr>
        <dsp:cNvPr id="0" name=""/>
        <dsp:cNvSpPr/>
      </dsp:nvSpPr>
      <dsp:spPr>
        <a:xfrm>
          <a:off x="9959359" y="3944746"/>
          <a:ext cx="1614481" cy="1076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GB" sz="1300" kern="1200" dirty="0"/>
            <a:t>Global North workers (precarious, mostly female and migrant workers) </a:t>
          </a:r>
        </a:p>
      </dsp:txBody>
      <dsp:txXfrm>
        <a:off x="9959359" y="3944746"/>
        <a:ext cx="1614481" cy="10763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5C543A-FC1E-EF4B-BA02-2E4AE14A2FC2}">
      <dsp:nvSpPr>
        <dsp:cNvPr id="0" name=""/>
        <dsp:cNvSpPr/>
      </dsp:nvSpPr>
      <dsp:spPr>
        <a:xfrm>
          <a:off x="9375479" y="3608395"/>
          <a:ext cx="91440" cy="339041"/>
        </a:xfrm>
        <a:custGeom>
          <a:avLst/>
          <a:gdLst/>
          <a:ahLst/>
          <a:cxnLst/>
          <a:rect l="0" t="0" r="0" b="0"/>
          <a:pathLst>
            <a:path>
              <a:moveTo>
                <a:pt x="45720" y="0"/>
              </a:moveTo>
              <a:lnTo>
                <a:pt x="45720" y="339041"/>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D8D2CBE9-33C7-244E-9998-55050E7EC3A9}">
      <dsp:nvSpPr>
        <dsp:cNvPr id="0" name=""/>
        <dsp:cNvSpPr/>
      </dsp:nvSpPr>
      <dsp:spPr>
        <a:xfrm>
          <a:off x="6399910" y="2193033"/>
          <a:ext cx="3021289" cy="339041"/>
        </a:xfrm>
        <a:custGeom>
          <a:avLst/>
          <a:gdLst/>
          <a:ahLst/>
          <a:cxnLst/>
          <a:rect l="0" t="0" r="0" b="0"/>
          <a:pathLst>
            <a:path>
              <a:moveTo>
                <a:pt x="0" y="0"/>
              </a:moveTo>
              <a:lnTo>
                <a:pt x="0" y="170865"/>
              </a:lnTo>
              <a:lnTo>
                <a:pt x="3021289" y="170865"/>
              </a:lnTo>
              <a:lnTo>
                <a:pt x="3021289" y="339041"/>
              </a:lnTo>
            </a:path>
          </a:pathLst>
        </a:custGeom>
        <a:noFill/>
        <a:ln w="12700" cap="flat" cmpd="sng" algn="ctr">
          <a:solidFill>
            <a:schemeClr val="accent1">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FA2AC3A2-BE77-0B4C-8EBF-753EC55C0ECC}">
      <dsp:nvSpPr>
        <dsp:cNvPr id="0" name=""/>
        <dsp:cNvSpPr/>
      </dsp:nvSpPr>
      <dsp:spPr>
        <a:xfrm>
          <a:off x="3501434" y="3608395"/>
          <a:ext cx="2959882" cy="339041"/>
        </a:xfrm>
        <a:custGeom>
          <a:avLst/>
          <a:gdLst/>
          <a:ahLst/>
          <a:cxnLst/>
          <a:rect l="0" t="0" r="0" b="0"/>
          <a:pathLst>
            <a:path>
              <a:moveTo>
                <a:pt x="0" y="0"/>
              </a:moveTo>
              <a:lnTo>
                <a:pt x="0" y="170865"/>
              </a:lnTo>
              <a:lnTo>
                <a:pt x="2959882" y="170865"/>
              </a:lnTo>
              <a:lnTo>
                <a:pt x="2959882" y="339041"/>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03E6A441-BEE9-9040-AA41-1E65969822E4}">
      <dsp:nvSpPr>
        <dsp:cNvPr id="0" name=""/>
        <dsp:cNvSpPr/>
      </dsp:nvSpPr>
      <dsp:spPr>
        <a:xfrm>
          <a:off x="3455714" y="3608395"/>
          <a:ext cx="91440" cy="339041"/>
        </a:xfrm>
        <a:custGeom>
          <a:avLst/>
          <a:gdLst/>
          <a:ahLst/>
          <a:cxnLst/>
          <a:rect l="0" t="0" r="0" b="0"/>
          <a:pathLst>
            <a:path>
              <a:moveTo>
                <a:pt x="45720" y="0"/>
              </a:moveTo>
              <a:lnTo>
                <a:pt x="45720" y="339041"/>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05550B73-879F-FA4B-B0EF-92B893BDEE33}">
      <dsp:nvSpPr>
        <dsp:cNvPr id="0" name=""/>
        <dsp:cNvSpPr/>
      </dsp:nvSpPr>
      <dsp:spPr>
        <a:xfrm>
          <a:off x="541552" y="3608395"/>
          <a:ext cx="2959882" cy="339041"/>
        </a:xfrm>
        <a:custGeom>
          <a:avLst/>
          <a:gdLst/>
          <a:ahLst/>
          <a:cxnLst/>
          <a:rect l="0" t="0" r="0" b="0"/>
          <a:pathLst>
            <a:path>
              <a:moveTo>
                <a:pt x="2959882" y="0"/>
              </a:moveTo>
              <a:lnTo>
                <a:pt x="2959882" y="170865"/>
              </a:lnTo>
              <a:lnTo>
                <a:pt x="0" y="170865"/>
              </a:lnTo>
              <a:lnTo>
                <a:pt x="0" y="339041"/>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CA1EC6D9-3CF8-C74D-9F5D-D10A336194F3}">
      <dsp:nvSpPr>
        <dsp:cNvPr id="0" name=""/>
        <dsp:cNvSpPr/>
      </dsp:nvSpPr>
      <dsp:spPr>
        <a:xfrm>
          <a:off x="3501434" y="2193033"/>
          <a:ext cx="2898475" cy="339041"/>
        </a:xfrm>
        <a:custGeom>
          <a:avLst/>
          <a:gdLst/>
          <a:ahLst/>
          <a:cxnLst/>
          <a:rect l="0" t="0" r="0" b="0"/>
          <a:pathLst>
            <a:path>
              <a:moveTo>
                <a:pt x="2898475" y="0"/>
              </a:moveTo>
              <a:lnTo>
                <a:pt x="2898475" y="170865"/>
              </a:lnTo>
              <a:lnTo>
                <a:pt x="0" y="170865"/>
              </a:lnTo>
              <a:lnTo>
                <a:pt x="0" y="339041"/>
              </a:lnTo>
            </a:path>
          </a:pathLst>
        </a:custGeom>
        <a:noFill/>
        <a:ln w="28575" cap="flat" cmpd="sng" algn="ctr">
          <a:solidFill>
            <a:scrgbClr r="0" g="0" b="0"/>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54DCEAFE-8C55-1544-8681-C4A95B06BA51}">
      <dsp:nvSpPr>
        <dsp:cNvPr id="0" name=""/>
        <dsp:cNvSpPr/>
      </dsp:nvSpPr>
      <dsp:spPr>
        <a:xfrm>
          <a:off x="5861749" y="1116713"/>
          <a:ext cx="1076320" cy="1076320"/>
        </a:xfrm>
        <a:prstGeom prst="ellipse">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3499046E-2143-AD46-82BF-52CF5F671335}">
      <dsp:nvSpPr>
        <dsp:cNvPr id="0" name=""/>
        <dsp:cNvSpPr/>
      </dsp:nvSpPr>
      <dsp:spPr>
        <a:xfrm>
          <a:off x="6921893" y="1122912"/>
          <a:ext cx="1860108" cy="1076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GB" sz="1300" kern="1200" dirty="0"/>
            <a:t>Global North Capitalists, Politicians, …</a:t>
          </a:r>
        </a:p>
      </dsp:txBody>
      <dsp:txXfrm>
        <a:off x="6921893" y="1122912"/>
        <a:ext cx="1860108" cy="1076320"/>
      </dsp:txXfrm>
    </dsp:sp>
    <dsp:sp modelId="{E13F225C-A262-E149-994B-AFF3F6126E48}">
      <dsp:nvSpPr>
        <dsp:cNvPr id="0" name=""/>
        <dsp:cNvSpPr/>
      </dsp:nvSpPr>
      <dsp:spPr>
        <a:xfrm>
          <a:off x="2963274" y="2532074"/>
          <a:ext cx="1076320" cy="1076320"/>
        </a:xfrm>
        <a:prstGeom prst="ellipse">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5F679A77-2779-8E45-BE6D-B77EEDF008E5}">
      <dsp:nvSpPr>
        <dsp:cNvPr id="0" name=""/>
        <dsp:cNvSpPr/>
      </dsp:nvSpPr>
      <dsp:spPr>
        <a:xfrm>
          <a:off x="4039595" y="2529384"/>
          <a:ext cx="1614481" cy="1076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GB" sz="1300" kern="1200" dirty="0"/>
            <a:t>Global South Capitalists, Politicians, Landowners, ….</a:t>
          </a:r>
        </a:p>
      </dsp:txBody>
      <dsp:txXfrm>
        <a:off x="4039595" y="2529384"/>
        <a:ext cx="1614481" cy="1076320"/>
      </dsp:txXfrm>
    </dsp:sp>
    <dsp:sp modelId="{5FE2EDD3-5D5F-9F42-A10B-859D557B27EF}">
      <dsp:nvSpPr>
        <dsp:cNvPr id="0" name=""/>
        <dsp:cNvSpPr/>
      </dsp:nvSpPr>
      <dsp:spPr>
        <a:xfrm>
          <a:off x="3391" y="3947436"/>
          <a:ext cx="1076320" cy="1076320"/>
        </a:xfrm>
        <a:prstGeom prst="ellipse">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76847050-9327-C74D-9466-A8E1748A236C}">
      <dsp:nvSpPr>
        <dsp:cNvPr id="0" name=""/>
        <dsp:cNvSpPr/>
      </dsp:nvSpPr>
      <dsp:spPr>
        <a:xfrm>
          <a:off x="1079712" y="3944746"/>
          <a:ext cx="1614481" cy="1076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GB" sz="1300" kern="1200" dirty="0"/>
            <a:t>Global South Workers (relatively safe working conditions)</a:t>
          </a:r>
        </a:p>
      </dsp:txBody>
      <dsp:txXfrm>
        <a:off x="1079712" y="3944746"/>
        <a:ext cx="1614481" cy="1076320"/>
      </dsp:txXfrm>
    </dsp:sp>
    <dsp:sp modelId="{694C70E1-6F27-9B4D-B47D-29A937E55D26}">
      <dsp:nvSpPr>
        <dsp:cNvPr id="0" name=""/>
        <dsp:cNvSpPr/>
      </dsp:nvSpPr>
      <dsp:spPr>
        <a:xfrm>
          <a:off x="2963274" y="3947436"/>
          <a:ext cx="1076320" cy="1076320"/>
        </a:xfrm>
        <a:prstGeom prst="ellipse">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E222FA5B-24DA-1E4E-A042-FDA2A5A2F595}">
      <dsp:nvSpPr>
        <dsp:cNvPr id="0" name=""/>
        <dsp:cNvSpPr/>
      </dsp:nvSpPr>
      <dsp:spPr>
        <a:xfrm>
          <a:off x="4039595" y="3944746"/>
          <a:ext cx="1614481" cy="1076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GB" sz="1300" kern="1200" dirty="0"/>
            <a:t>Global South (precarious, informal workers) </a:t>
          </a:r>
        </a:p>
      </dsp:txBody>
      <dsp:txXfrm>
        <a:off x="4039595" y="3944746"/>
        <a:ext cx="1614481" cy="1076320"/>
      </dsp:txXfrm>
    </dsp:sp>
    <dsp:sp modelId="{16BF2933-F773-7E4B-878F-8F25B9F95C4E}">
      <dsp:nvSpPr>
        <dsp:cNvPr id="0" name=""/>
        <dsp:cNvSpPr/>
      </dsp:nvSpPr>
      <dsp:spPr>
        <a:xfrm>
          <a:off x="5923156" y="3947436"/>
          <a:ext cx="1076320" cy="1076320"/>
        </a:xfrm>
        <a:prstGeom prst="ellipse">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31104EE2-CC57-6B44-B871-AE8010990A55}">
      <dsp:nvSpPr>
        <dsp:cNvPr id="0" name=""/>
        <dsp:cNvSpPr/>
      </dsp:nvSpPr>
      <dsp:spPr>
        <a:xfrm>
          <a:off x="6999477" y="3944746"/>
          <a:ext cx="1614481" cy="1076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GB" sz="1300" kern="1200" dirty="0"/>
            <a:t>Global South subsistence workers, indigenous populations</a:t>
          </a:r>
        </a:p>
      </dsp:txBody>
      <dsp:txXfrm>
        <a:off x="6999477" y="3944746"/>
        <a:ext cx="1614481" cy="1076320"/>
      </dsp:txXfrm>
    </dsp:sp>
    <dsp:sp modelId="{A9CCCB40-9FA0-4E4D-BE62-1899F1EFFA3F}">
      <dsp:nvSpPr>
        <dsp:cNvPr id="0" name=""/>
        <dsp:cNvSpPr/>
      </dsp:nvSpPr>
      <dsp:spPr>
        <a:xfrm>
          <a:off x="8883039" y="2532074"/>
          <a:ext cx="1076320" cy="1076320"/>
        </a:xfrm>
        <a:prstGeom prst="ellipse">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5865D2DF-63EA-2743-AAE0-D8FCF193C11A}">
      <dsp:nvSpPr>
        <dsp:cNvPr id="0" name=""/>
        <dsp:cNvSpPr/>
      </dsp:nvSpPr>
      <dsp:spPr>
        <a:xfrm>
          <a:off x="9959359" y="2529384"/>
          <a:ext cx="1614481" cy="1076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GB" sz="1300" kern="1200" dirty="0"/>
            <a:t>Global North Workers (relatively safe working conditions, mostly white men)</a:t>
          </a:r>
        </a:p>
      </dsp:txBody>
      <dsp:txXfrm>
        <a:off x="9959359" y="2529384"/>
        <a:ext cx="1614481" cy="1076320"/>
      </dsp:txXfrm>
    </dsp:sp>
    <dsp:sp modelId="{D6B699AC-E557-634C-9CD1-49CC8FA5F0F3}">
      <dsp:nvSpPr>
        <dsp:cNvPr id="0" name=""/>
        <dsp:cNvSpPr/>
      </dsp:nvSpPr>
      <dsp:spPr>
        <a:xfrm>
          <a:off x="8883039" y="3947436"/>
          <a:ext cx="1076320" cy="1076320"/>
        </a:xfrm>
        <a:prstGeom prst="ellipse">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23DC4882-97A1-A64E-8731-E27D52737601}">
      <dsp:nvSpPr>
        <dsp:cNvPr id="0" name=""/>
        <dsp:cNvSpPr/>
      </dsp:nvSpPr>
      <dsp:spPr>
        <a:xfrm>
          <a:off x="9959359" y="3944746"/>
          <a:ext cx="1614481" cy="1076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GB" sz="1300" kern="1200" dirty="0"/>
            <a:t>Global North workers (precarious, mostly female and migrant workers) </a:t>
          </a:r>
        </a:p>
      </dsp:txBody>
      <dsp:txXfrm>
        <a:off x="9959359" y="3944746"/>
        <a:ext cx="1614481" cy="1076320"/>
      </dsp:txXfrm>
    </dsp:sp>
  </dsp:spTree>
</dsp:drawing>
</file>

<file path=ppt/diagrams/layout1.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E6B494-1FFD-C648-8FC0-BE7AEC9B3198}" type="datetimeFigureOut">
              <a:rPr lang="en-GB" smtClean="0"/>
              <a:t>03/09/2021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B0AE3F-E64A-6542-A25A-E4AC45D9094E}" type="slidenum">
              <a:rPr lang="en-GB" smtClean="0"/>
              <a:t>‹#›</a:t>
            </a:fld>
            <a:endParaRPr lang="en-GB"/>
          </a:p>
        </p:txBody>
      </p:sp>
    </p:spTree>
    <p:extLst>
      <p:ext uri="{BB962C8B-B14F-4D97-AF65-F5344CB8AC3E}">
        <p14:creationId xmlns:p14="http://schemas.microsoft.com/office/powerpoint/2010/main" val="677310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Tell the Indian story</a:t>
            </a:r>
          </a:p>
        </p:txBody>
      </p:sp>
      <p:sp>
        <p:nvSpPr>
          <p:cNvPr id="4" name="Slide Number Placeholder 3"/>
          <p:cNvSpPr>
            <a:spLocks noGrp="1"/>
          </p:cNvSpPr>
          <p:nvPr>
            <p:ph type="sldNum" sz="quarter" idx="5"/>
          </p:nvPr>
        </p:nvSpPr>
        <p:spPr/>
        <p:txBody>
          <a:bodyPr/>
          <a:lstStyle/>
          <a:p>
            <a:fld id="{5BB0AE3F-E64A-6542-A25A-E4AC45D9094E}" type="slidenum">
              <a:rPr lang="en-GB" smtClean="0"/>
              <a:t>9</a:t>
            </a:fld>
            <a:endParaRPr lang="en-GB"/>
          </a:p>
        </p:txBody>
      </p:sp>
    </p:spTree>
    <p:extLst>
      <p:ext uri="{BB962C8B-B14F-4D97-AF65-F5344CB8AC3E}">
        <p14:creationId xmlns:p14="http://schemas.microsoft.com/office/powerpoint/2010/main" val="37845324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B1FCD13B-9A8E-0040-AE24-182F904624A7}" type="datetimeFigureOut">
              <a:rPr lang="en-GB" smtClean="0"/>
              <a:t>03/09/2021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749855-34B3-9D45-A131-C90830D2427C}" type="slidenum">
              <a:rPr lang="en-GB" smtClean="0"/>
              <a:t>‹#›</a:t>
            </a:fld>
            <a:endParaRPr lang="en-GB"/>
          </a:p>
        </p:txBody>
      </p:sp>
    </p:spTree>
    <p:extLst>
      <p:ext uri="{BB962C8B-B14F-4D97-AF65-F5344CB8AC3E}">
        <p14:creationId xmlns:p14="http://schemas.microsoft.com/office/powerpoint/2010/main" val="2265258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1FCD13B-9A8E-0040-AE24-182F904624A7}" type="datetimeFigureOut">
              <a:rPr lang="en-GB" smtClean="0"/>
              <a:t>03/09/2021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749855-34B3-9D45-A131-C90830D2427C}" type="slidenum">
              <a:rPr lang="en-GB" smtClean="0"/>
              <a:t>‹#›</a:t>
            </a:fld>
            <a:endParaRPr lang="en-GB"/>
          </a:p>
        </p:txBody>
      </p:sp>
    </p:spTree>
    <p:extLst>
      <p:ext uri="{BB962C8B-B14F-4D97-AF65-F5344CB8AC3E}">
        <p14:creationId xmlns:p14="http://schemas.microsoft.com/office/powerpoint/2010/main" val="947854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1FCD13B-9A8E-0040-AE24-182F904624A7}" type="datetimeFigureOut">
              <a:rPr lang="en-GB" smtClean="0"/>
              <a:t>03/09/2021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749855-34B3-9D45-A131-C90830D2427C}" type="slidenum">
              <a:rPr lang="en-GB" smtClean="0"/>
              <a:t>‹#›</a:t>
            </a:fld>
            <a:endParaRPr lang="en-GB"/>
          </a:p>
        </p:txBody>
      </p:sp>
    </p:spTree>
    <p:extLst>
      <p:ext uri="{BB962C8B-B14F-4D97-AF65-F5344CB8AC3E}">
        <p14:creationId xmlns:p14="http://schemas.microsoft.com/office/powerpoint/2010/main" val="33471094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1FCD13B-9A8E-0040-AE24-182F904624A7}" type="datetimeFigureOut">
              <a:rPr lang="en-GB" smtClean="0"/>
              <a:t>03/09/2021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749855-34B3-9D45-A131-C90830D2427C}" type="slidenum">
              <a:rPr lang="en-GB" smtClean="0"/>
              <a:t>‹#›</a:t>
            </a:fld>
            <a:endParaRPr lang="en-GB"/>
          </a:p>
        </p:txBody>
      </p:sp>
    </p:spTree>
    <p:extLst>
      <p:ext uri="{BB962C8B-B14F-4D97-AF65-F5344CB8AC3E}">
        <p14:creationId xmlns:p14="http://schemas.microsoft.com/office/powerpoint/2010/main" val="31866575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1FCD13B-9A8E-0040-AE24-182F904624A7}" type="datetimeFigureOut">
              <a:rPr lang="en-GB" smtClean="0"/>
              <a:t>03/09/2021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749855-34B3-9D45-A131-C90830D2427C}" type="slidenum">
              <a:rPr lang="en-GB" smtClean="0"/>
              <a:t>‹#›</a:t>
            </a:fld>
            <a:endParaRPr lang="en-GB"/>
          </a:p>
        </p:txBody>
      </p:sp>
    </p:spTree>
    <p:extLst>
      <p:ext uri="{BB962C8B-B14F-4D97-AF65-F5344CB8AC3E}">
        <p14:creationId xmlns:p14="http://schemas.microsoft.com/office/powerpoint/2010/main" val="4178215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B1FCD13B-9A8E-0040-AE24-182F904624A7}" type="datetimeFigureOut">
              <a:rPr lang="en-GB" smtClean="0"/>
              <a:t>03/09/2021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3749855-34B3-9D45-A131-C90830D2427C}" type="slidenum">
              <a:rPr lang="en-GB" smtClean="0"/>
              <a:t>‹#›</a:t>
            </a:fld>
            <a:endParaRPr lang="en-GB"/>
          </a:p>
        </p:txBody>
      </p:sp>
    </p:spTree>
    <p:extLst>
      <p:ext uri="{BB962C8B-B14F-4D97-AF65-F5344CB8AC3E}">
        <p14:creationId xmlns:p14="http://schemas.microsoft.com/office/powerpoint/2010/main" val="1037094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B1FCD13B-9A8E-0040-AE24-182F904624A7}" type="datetimeFigureOut">
              <a:rPr lang="en-GB" smtClean="0"/>
              <a:t>03/09/2021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3749855-34B3-9D45-A131-C90830D2427C}" type="slidenum">
              <a:rPr lang="en-GB" smtClean="0"/>
              <a:t>‹#›</a:t>
            </a:fld>
            <a:endParaRPr lang="en-GB"/>
          </a:p>
        </p:txBody>
      </p:sp>
    </p:spTree>
    <p:extLst>
      <p:ext uri="{BB962C8B-B14F-4D97-AF65-F5344CB8AC3E}">
        <p14:creationId xmlns:p14="http://schemas.microsoft.com/office/powerpoint/2010/main" val="3023009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B1FCD13B-9A8E-0040-AE24-182F904624A7}" type="datetimeFigureOut">
              <a:rPr lang="en-GB" smtClean="0"/>
              <a:t>03/09/2021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3749855-34B3-9D45-A131-C90830D2427C}" type="slidenum">
              <a:rPr lang="en-GB" smtClean="0"/>
              <a:t>‹#›</a:t>
            </a:fld>
            <a:endParaRPr lang="en-GB"/>
          </a:p>
        </p:txBody>
      </p:sp>
    </p:spTree>
    <p:extLst>
      <p:ext uri="{BB962C8B-B14F-4D97-AF65-F5344CB8AC3E}">
        <p14:creationId xmlns:p14="http://schemas.microsoft.com/office/powerpoint/2010/main" val="499471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FCD13B-9A8E-0040-AE24-182F904624A7}" type="datetimeFigureOut">
              <a:rPr lang="en-GB" smtClean="0"/>
              <a:t>03/09/2021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3749855-34B3-9D45-A131-C90830D2427C}" type="slidenum">
              <a:rPr lang="en-GB" smtClean="0"/>
              <a:t>‹#›</a:t>
            </a:fld>
            <a:endParaRPr lang="en-GB"/>
          </a:p>
        </p:txBody>
      </p:sp>
    </p:spTree>
    <p:extLst>
      <p:ext uri="{BB962C8B-B14F-4D97-AF65-F5344CB8AC3E}">
        <p14:creationId xmlns:p14="http://schemas.microsoft.com/office/powerpoint/2010/main" val="740228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B1FCD13B-9A8E-0040-AE24-182F904624A7}" type="datetimeFigureOut">
              <a:rPr lang="en-GB" smtClean="0"/>
              <a:t>03/09/2021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3749855-34B3-9D45-A131-C90830D2427C}" type="slidenum">
              <a:rPr lang="en-GB" smtClean="0"/>
              <a:t>‹#›</a:t>
            </a:fld>
            <a:endParaRPr lang="en-GB"/>
          </a:p>
        </p:txBody>
      </p:sp>
    </p:spTree>
    <p:extLst>
      <p:ext uri="{BB962C8B-B14F-4D97-AF65-F5344CB8AC3E}">
        <p14:creationId xmlns:p14="http://schemas.microsoft.com/office/powerpoint/2010/main" val="4738626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B1FCD13B-9A8E-0040-AE24-182F904624A7}" type="datetimeFigureOut">
              <a:rPr lang="en-GB" smtClean="0"/>
              <a:t>03/09/2021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3749855-34B3-9D45-A131-C90830D2427C}" type="slidenum">
              <a:rPr lang="en-GB" smtClean="0"/>
              <a:t>‹#›</a:t>
            </a:fld>
            <a:endParaRPr lang="en-GB"/>
          </a:p>
        </p:txBody>
      </p:sp>
    </p:spTree>
    <p:extLst>
      <p:ext uri="{BB962C8B-B14F-4D97-AF65-F5344CB8AC3E}">
        <p14:creationId xmlns:p14="http://schemas.microsoft.com/office/powerpoint/2010/main" val="3037427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FCD13B-9A8E-0040-AE24-182F904624A7}" type="datetimeFigureOut">
              <a:rPr lang="en-GB" smtClean="0"/>
              <a:t>03/09/2021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749855-34B3-9D45-A131-C90830D2427C}" type="slidenum">
              <a:rPr lang="en-GB" smtClean="0"/>
              <a:t>‹#›</a:t>
            </a:fld>
            <a:endParaRPr lang="en-GB"/>
          </a:p>
        </p:txBody>
      </p:sp>
    </p:spTree>
    <p:extLst>
      <p:ext uri="{BB962C8B-B14F-4D97-AF65-F5344CB8AC3E}">
        <p14:creationId xmlns:p14="http://schemas.microsoft.com/office/powerpoint/2010/main" val="77194643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microsoft.com/office/2007/relationships/diagramDrawing" Target="../diagrams/drawing3.xml"/><Relationship Id="rId3" Type="http://schemas.microsoft.com/office/2007/relationships/hdphoto" Target="../media/hdphoto1.wdp"/><Relationship Id="rId7" Type="http://schemas.openxmlformats.org/officeDocument/2006/relationships/diagramColors" Target="../diagrams/colors3.xml"/><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B5CF8-C8C9-DF47-BC89-3E1C67383DB8}"/>
              </a:ext>
            </a:extLst>
          </p:cNvPr>
          <p:cNvSpPr>
            <a:spLocks noGrp="1"/>
          </p:cNvSpPr>
          <p:nvPr>
            <p:ph type="ctrTitle"/>
          </p:nvPr>
        </p:nvSpPr>
        <p:spPr/>
        <p:txBody>
          <a:bodyPr/>
          <a:lstStyle/>
          <a:p>
            <a:r>
              <a:rPr lang="en-GB" b="1" dirty="0"/>
              <a:t>Ecology without Class Struggle is Gardening</a:t>
            </a:r>
          </a:p>
        </p:txBody>
      </p:sp>
      <p:sp>
        <p:nvSpPr>
          <p:cNvPr id="3" name="Subtitle 2">
            <a:extLst>
              <a:ext uri="{FF2B5EF4-FFF2-40B4-BE49-F238E27FC236}">
                <a16:creationId xmlns:a16="http://schemas.microsoft.com/office/drawing/2014/main" id="{48676AF9-5FE6-DA42-8410-43ACAFF680D7}"/>
              </a:ext>
            </a:extLst>
          </p:cNvPr>
          <p:cNvSpPr>
            <a:spLocks noGrp="1"/>
          </p:cNvSpPr>
          <p:nvPr>
            <p:ph type="subTitle" idx="1"/>
          </p:nvPr>
        </p:nvSpPr>
        <p:spPr>
          <a:xfrm>
            <a:off x="8610600" y="3778568"/>
            <a:ext cx="2748280" cy="552132"/>
          </a:xfrm>
        </p:spPr>
        <p:txBody>
          <a:bodyPr>
            <a:noAutofit/>
          </a:bodyPr>
          <a:lstStyle/>
          <a:p>
            <a:r>
              <a:rPr lang="en-GB" dirty="0"/>
              <a:t>Chico Mendes</a:t>
            </a:r>
          </a:p>
        </p:txBody>
      </p:sp>
      <p:sp>
        <p:nvSpPr>
          <p:cNvPr id="4" name="TextBox 3">
            <a:extLst>
              <a:ext uri="{FF2B5EF4-FFF2-40B4-BE49-F238E27FC236}">
                <a16:creationId xmlns:a16="http://schemas.microsoft.com/office/drawing/2014/main" id="{901FF91A-7C3A-0748-BD0C-38D14D007FBE}"/>
              </a:ext>
            </a:extLst>
          </p:cNvPr>
          <p:cNvSpPr txBox="1"/>
          <p:nvPr/>
        </p:nvSpPr>
        <p:spPr>
          <a:xfrm>
            <a:off x="2741699" y="5304750"/>
            <a:ext cx="8294601" cy="861774"/>
          </a:xfrm>
          <a:prstGeom prst="rect">
            <a:avLst/>
          </a:prstGeom>
          <a:noFill/>
        </p:spPr>
        <p:txBody>
          <a:bodyPr wrap="square" rtlCol="0">
            <a:spAutoFit/>
          </a:bodyPr>
          <a:lstStyle/>
          <a:p>
            <a:r>
              <a:rPr lang="en-GB" sz="3200" b="1" dirty="0"/>
              <a:t>Class struggle without ecology is suicide</a:t>
            </a:r>
            <a:br>
              <a:rPr lang="en-GB" dirty="0"/>
            </a:br>
            <a:r>
              <a:rPr lang="en-GB" dirty="0"/>
              <a:t> Nora Räthzel, Umeå University, Sweden</a:t>
            </a:r>
          </a:p>
        </p:txBody>
      </p:sp>
    </p:spTree>
    <p:extLst>
      <p:ext uri="{BB962C8B-B14F-4D97-AF65-F5344CB8AC3E}">
        <p14:creationId xmlns:p14="http://schemas.microsoft.com/office/powerpoint/2010/main" val="20218443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5D565228-B3C9-BA40-AA1A-38408413D5D2}"/>
              </a:ext>
            </a:extLst>
          </p:cNvPr>
          <p:cNvPicPr>
            <a:picLocks noChangeAspect="1"/>
          </p:cNvPicPr>
          <p:nvPr/>
        </p:nvPicPr>
        <p:blipFill>
          <a:blip r:embed="rId2"/>
          <a:stretch>
            <a:fillRect/>
          </a:stretch>
        </p:blipFill>
        <p:spPr>
          <a:xfrm>
            <a:off x="0" y="0"/>
            <a:ext cx="7341326" cy="3824206"/>
          </a:xfrm>
          <a:prstGeom prst="rect">
            <a:avLst/>
          </a:prstGeom>
        </p:spPr>
      </p:pic>
      <p:sp>
        <p:nvSpPr>
          <p:cNvPr id="3" name="Rectangle 2">
            <a:extLst>
              <a:ext uri="{FF2B5EF4-FFF2-40B4-BE49-F238E27FC236}">
                <a16:creationId xmlns:a16="http://schemas.microsoft.com/office/drawing/2014/main" id="{8E70755D-7D85-3443-90E8-8BA6A1E940DB}"/>
              </a:ext>
            </a:extLst>
          </p:cNvPr>
          <p:cNvSpPr/>
          <p:nvPr/>
        </p:nvSpPr>
        <p:spPr>
          <a:xfrm>
            <a:off x="4519749" y="4232365"/>
            <a:ext cx="7341326" cy="2308324"/>
          </a:xfrm>
          <a:prstGeom prst="rect">
            <a:avLst/>
          </a:prstGeom>
        </p:spPr>
        <p:txBody>
          <a:bodyPr wrap="square">
            <a:spAutoFit/>
          </a:bodyPr>
          <a:lstStyle/>
          <a:p>
            <a:pPr>
              <a:spcBef>
                <a:spcPct val="0"/>
              </a:spcBef>
            </a:pPr>
            <a:r>
              <a:rPr lang="en-GB" sz="2400" i="1" dirty="0">
                <a:latin typeface="Verdana" charset="0"/>
                <a:ea typeface="ＭＳ Ｐゴシック" charset="0"/>
              </a:rPr>
              <a:t>It is not often that one feels that now I have finished building this and now I am proud of this. Because there were many who felt that way when we worked in teams. You could feel kind of proud then, but now that has disappeared completely. </a:t>
            </a:r>
          </a:p>
        </p:txBody>
      </p:sp>
      <p:sp>
        <p:nvSpPr>
          <p:cNvPr id="4" name="TextBox 3">
            <a:extLst>
              <a:ext uri="{FF2B5EF4-FFF2-40B4-BE49-F238E27FC236}">
                <a16:creationId xmlns:a16="http://schemas.microsoft.com/office/drawing/2014/main" id="{0546E642-EDA7-4542-98BB-53E17DA848EC}"/>
              </a:ext>
            </a:extLst>
          </p:cNvPr>
          <p:cNvSpPr txBox="1"/>
          <p:nvPr/>
        </p:nvSpPr>
        <p:spPr>
          <a:xfrm>
            <a:off x="7452067" y="903248"/>
            <a:ext cx="4409008" cy="646331"/>
          </a:xfrm>
          <a:prstGeom prst="rect">
            <a:avLst/>
          </a:prstGeom>
          <a:noFill/>
        </p:spPr>
        <p:txBody>
          <a:bodyPr wrap="square" rtlCol="0">
            <a:spAutoFit/>
          </a:bodyPr>
          <a:lstStyle/>
          <a:p>
            <a:r>
              <a:rPr lang="en-GB" dirty="0">
                <a:solidFill>
                  <a:schemeClr val="accent5">
                    <a:lumMod val="20000"/>
                    <a:lumOff val="80000"/>
                  </a:schemeClr>
                </a:solidFill>
              </a:rPr>
              <a:t>The lack of communication between workers in these different Volvo plants!</a:t>
            </a:r>
          </a:p>
        </p:txBody>
      </p:sp>
    </p:spTree>
    <p:extLst>
      <p:ext uri="{BB962C8B-B14F-4D97-AF65-F5344CB8AC3E}">
        <p14:creationId xmlns:p14="http://schemas.microsoft.com/office/powerpoint/2010/main" val="29663491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8EAAC-B778-FB4A-B5EC-5E422C69325E}"/>
              </a:ext>
            </a:extLst>
          </p:cNvPr>
          <p:cNvSpPr>
            <a:spLocks noGrp="1"/>
          </p:cNvSpPr>
          <p:nvPr>
            <p:ph type="title"/>
          </p:nvPr>
        </p:nvSpPr>
        <p:spPr>
          <a:xfrm>
            <a:off x="648970" y="1732598"/>
            <a:ext cx="10515600" cy="2852737"/>
          </a:xfrm>
        </p:spPr>
        <p:txBody>
          <a:bodyPr/>
          <a:lstStyle/>
          <a:p>
            <a:r>
              <a:rPr lang="en-GB" dirty="0"/>
              <a:t>3</a:t>
            </a:r>
            <a:r>
              <a:rPr lang="en-GB"/>
              <a:t>. </a:t>
            </a:r>
            <a:r>
              <a:rPr lang="en-GB" dirty="0"/>
              <a:t>Integrating the nature-labour relationship</a:t>
            </a:r>
          </a:p>
        </p:txBody>
      </p:sp>
    </p:spTree>
    <p:extLst>
      <p:ext uri="{BB962C8B-B14F-4D97-AF65-F5344CB8AC3E}">
        <p14:creationId xmlns:p14="http://schemas.microsoft.com/office/powerpoint/2010/main" val="15356172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694E50-4447-0B41-9343-DF23748846B1}"/>
              </a:ext>
            </a:extLst>
          </p:cNvPr>
          <p:cNvPicPr>
            <a:picLocks noChangeAspect="1"/>
          </p:cNvPicPr>
          <p:nvPr/>
        </p:nvPicPr>
        <p:blipFill>
          <a:blip r:embed="rId2"/>
          <a:stretch>
            <a:fillRect/>
          </a:stretch>
        </p:blipFill>
        <p:spPr>
          <a:xfrm>
            <a:off x="0" y="203200"/>
            <a:ext cx="12192000" cy="6451600"/>
          </a:xfrm>
          <a:prstGeom prst="rect">
            <a:avLst/>
          </a:prstGeom>
        </p:spPr>
      </p:pic>
      <p:sp>
        <p:nvSpPr>
          <p:cNvPr id="5" name="TextBox 4">
            <a:extLst>
              <a:ext uri="{FF2B5EF4-FFF2-40B4-BE49-F238E27FC236}">
                <a16:creationId xmlns:a16="http://schemas.microsoft.com/office/drawing/2014/main" id="{E4962EDB-3CFD-2E46-8927-8040F753513E}"/>
              </a:ext>
            </a:extLst>
          </p:cNvPr>
          <p:cNvSpPr txBox="1"/>
          <p:nvPr/>
        </p:nvSpPr>
        <p:spPr>
          <a:xfrm rot="16200000">
            <a:off x="-609811" y="3147799"/>
            <a:ext cx="2262753" cy="461665"/>
          </a:xfrm>
          <a:prstGeom prst="rect">
            <a:avLst/>
          </a:prstGeom>
          <a:noFill/>
        </p:spPr>
        <p:txBody>
          <a:bodyPr wrap="square" rtlCol="0">
            <a:spAutoFit/>
          </a:bodyPr>
          <a:lstStyle/>
          <a:p>
            <a:r>
              <a:rPr lang="en-GB" sz="2400" dirty="0">
                <a:solidFill>
                  <a:srgbClr val="00B0F0"/>
                </a:solidFill>
              </a:rPr>
              <a:t>Jason w. Moore</a:t>
            </a:r>
          </a:p>
        </p:txBody>
      </p:sp>
    </p:spTree>
    <p:extLst>
      <p:ext uri="{BB962C8B-B14F-4D97-AF65-F5344CB8AC3E}">
        <p14:creationId xmlns:p14="http://schemas.microsoft.com/office/powerpoint/2010/main" val="1106734081"/>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id="{B849B225-0FCD-6042-B7BD-DCFF50A2F79F}"/>
              </a:ext>
            </a:extLst>
          </p:cNvPr>
          <p:cNvPicPr>
            <a:picLocks noChangeAspect="1" noChangeArrowheads="1"/>
          </p:cNvPicPr>
          <p:nvPr/>
        </p:nvPicPr>
        <p:blipFill>
          <a:blip r:embed="rId2">
            <a:alphaModFix amt="49000"/>
            <a:extLst>
              <a:ext uri="{BEBA8EAE-BF5A-486C-A8C5-ECC9F3942E4B}">
                <a14:imgProps xmlns:a14="http://schemas.microsoft.com/office/drawing/2010/main">
                  <a14:imgLayer r:embed="rId3">
                    <a14:imgEffect>
                      <a14:brightnessContrast bright="55000"/>
                    </a14:imgEffect>
                  </a14:imgLayer>
                </a14:imgProps>
              </a:ext>
              <a:ext uri="{28A0092B-C50C-407E-A947-70E740481C1C}">
                <a14:useLocalDpi xmlns:a14="http://schemas.microsoft.com/office/drawing/2010/main" val="0"/>
              </a:ext>
            </a:extLst>
          </a:blip>
          <a:srcRect/>
          <a:stretch>
            <a:fillRect/>
          </a:stretch>
        </p:blipFill>
        <p:spPr bwMode="auto">
          <a:xfrm>
            <a:off x="1197054" y="163036"/>
            <a:ext cx="9470946" cy="6313964"/>
          </a:xfrm>
          <a:prstGeom prst="rect">
            <a:avLst/>
          </a:prstGeom>
          <a:noFill/>
          <a:effectLst>
            <a:outerShdw blurRad="50800" dist="50800" dir="5400000" algn="ctr" rotWithShape="0">
              <a:srgbClr val="000000">
                <a:alpha val="33000"/>
              </a:srgbClr>
            </a:outerShdw>
          </a:effectLst>
          <a:extLst>
            <a:ext uri="{909E8E84-426E-40DD-AFC4-6F175D3DCCD1}">
              <a14:hiddenFill xmlns:a14="http://schemas.microsoft.com/office/drawing/2010/main">
                <a:solidFill>
                  <a:srgbClr val="FFFFFF"/>
                </a:solidFill>
              </a14:hiddenFill>
            </a:ext>
          </a:extLst>
        </p:spPr>
      </p:pic>
      <p:graphicFrame>
        <p:nvGraphicFramePr>
          <p:cNvPr id="4" name="Diagram 3">
            <a:extLst>
              <a:ext uri="{FF2B5EF4-FFF2-40B4-BE49-F238E27FC236}">
                <a16:creationId xmlns:a16="http://schemas.microsoft.com/office/drawing/2014/main" id="{DCCE0CFD-0F99-F949-B243-9717CACFC9CA}"/>
              </a:ext>
            </a:extLst>
          </p:cNvPr>
          <p:cNvGraphicFramePr/>
          <p:nvPr>
            <p:extLst>
              <p:ext uri="{D42A27DB-BD31-4B8C-83A1-F6EECF244321}">
                <p14:modId xmlns:p14="http://schemas.microsoft.com/office/powerpoint/2010/main" val="3957862832"/>
              </p:ext>
            </p:extLst>
          </p:nvPr>
        </p:nvGraphicFramePr>
        <p:xfrm>
          <a:off x="325463" y="371959"/>
          <a:ext cx="11577233" cy="61377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9" name="Straight Arrow Connector 8">
            <a:extLst>
              <a:ext uri="{FF2B5EF4-FFF2-40B4-BE49-F238E27FC236}">
                <a16:creationId xmlns:a16="http://schemas.microsoft.com/office/drawing/2014/main" id="{91AC98C6-F4FD-C846-8201-A00AD0649A56}"/>
              </a:ext>
            </a:extLst>
          </p:cNvPr>
          <p:cNvCxnSpPr/>
          <p:nvPr/>
        </p:nvCxnSpPr>
        <p:spPr>
          <a:xfrm>
            <a:off x="9715500" y="5245100"/>
            <a:ext cx="0" cy="673100"/>
          </a:xfrm>
          <a:prstGeom prst="straightConnector1">
            <a:avLst/>
          </a:prstGeom>
          <a:ln w="19050" cap="flat" cmpd="sng" algn="ctr">
            <a:solidFill>
              <a:schemeClr val="accent2"/>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1" name="Straight Arrow Connector 10">
            <a:extLst>
              <a:ext uri="{FF2B5EF4-FFF2-40B4-BE49-F238E27FC236}">
                <a16:creationId xmlns:a16="http://schemas.microsoft.com/office/drawing/2014/main" id="{8EC75CF6-927F-BF45-8D0F-B8DC4FF891BA}"/>
              </a:ext>
            </a:extLst>
          </p:cNvPr>
          <p:cNvCxnSpPr/>
          <p:nvPr/>
        </p:nvCxnSpPr>
        <p:spPr>
          <a:xfrm flipH="1" flipV="1">
            <a:off x="3898900" y="5778500"/>
            <a:ext cx="5829300" cy="139700"/>
          </a:xfrm>
          <a:prstGeom prst="straightConnector1">
            <a:avLst/>
          </a:prstGeom>
          <a:ln w="19050" cap="flat" cmpd="sng" algn="ctr">
            <a:solidFill>
              <a:schemeClr val="accent2"/>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3" name="Straight Arrow Connector 12">
            <a:extLst>
              <a:ext uri="{FF2B5EF4-FFF2-40B4-BE49-F238E27FC236}">
                <a16:creationId xmlns:a16="http://schemas.microsoft.com/office/drawing/2014/main" id="{BB28B4DF-1EE6-B14F-9FC0-ADF668805C50}"/>
              </a:ext>
            </a:extLst>
          </p:cNvPr>
          <p:cNvCxnSpPr/>
          <p:nvPr/>
        </p:nvCxnSpPr>
        <p:spPr>
          <a:xfrm flipV="1">
            <a:off x="3886200" y="5245100"/>
            <a:ext cx="0" cy="584200"/>
          </a:xfrm>
          <a:prstGeom prst="straightConnector1">
            <a:avLst/>
          </a:prstGeom>
          <a:ln w="19050" cap="flat" cmpd="sng" algn="ctr">
            <a:solidFill>
              <a:schemeClr val="accent2"/>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7888771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64E64E-73E9-284B-9018-D8E33226B71D}"/>
              </a:ext>
            </a:extLst>
          </p:cNvPr>
          <p:cNvSpPr>
            <a:spLocks noGrp="1"/>
          </p:cNvSpPr>
          <p:nvPr>
            <p:ph type="title"/>
          </p:nvPr>
        </p:nvSpPr>
        <p:spPr/>
        <p:txBody>
          <a:bodyPr/>
          <a:lstStyle/>
          <a:p>
            <a:r>
              <a:rPr lang="en-GB" dirty="0"/>
              <a:t>1. Complicating the North-South Relation</a:t>
            </a:r>
          </a:p>
        </p:txBody>
      </p:sp>
    </p:spTree>
    <p:extLst>
      <p:ext uri="{BB962C8B-B14F-4D97-AF65-F5344CB8AC3E}">
        <p14:creationId xmlns:p14="http://schemas.microsoft.com/office/powerpoint/2010/main" val="9655956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19AEA245-82F6-084C-ABD9-079E9772A46D}"/>
              </a:ext>
            </a:extLst>
          </p:cNvPr>
          <p:cNvGraphicFramePr/>
          <p:nvPr>
            <p:extLst>
              <p:ext uri="{D42A27DB-BD31-4B8C-83A1-F6EECF244321}">
                <p14:modId xmlns:p14="http://schemas.microsoft.com/office/powerpoint/2010/main" val="3989683967"/>
              </p:ext>
            </p:extLst>
          </p:nvPr>
        </p:nvGraphicFramePr>
        <p:xfrm>
          <a:off x="797443" y="233916"/>
          <a:ext cx="10749516" cy="59044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5" name="Straight Arrow Connector 4">
            <a:extLst>
              <a:ext uri="{FF2B5EF4-FFF2-40B4-BE49-F238E27FC236}">
                <a16:creationId xmlns:a16="http://schemas.microsoft.com/office/drawing/2014/main" id="{48427F1D-612D-5A45-AB72-96EBF4621420}"/>
              </a:ext>
            </a:extLst>
          </p:cNvPr>
          <p:cNvCxnSpPr/>
          <p:nvPr/>
        </p:nvCxnSpPr>
        <p:spPr>
          <a:xfrm>
            <a:off x="4295553" y="2817628"/>
            <a:ext cx="0" cy="77617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33198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a:extLst>
              <a:ext uri="{FF2B5EF4-FFF2-40B4-BE49-F238E27FC236}">
                <a16:creationId xmlns:a16="http://schemas.microsoft.com/office/drawing/2014/main" id="{88EEE30B-4B39-0F4E-A521-E5F57C0294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300" y="35907"/>
            <a:ext cx="6985000" cy="678618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7BAD912-B440-234D-841B-C0E9F64C9834}"/>
              </a:ext>
            </a:extLst>
          </p:cNvPr>
          <p:cNvSpPr txBox="1"/>
          <p:nvPr/>
        </p:nvSpPr>
        <p:spPr>
          <a:xfrm>
            <a:off x="7505700" y="2362200"/>
            <a:ext cx="4298100" cy="369332"/>
          </a:xfrm>
          <a:prstGeom prst="rect">
            <a:avLst/>
          </a:prstGeom>
          <a:noFill/>
        </p:spPr>
        <p:txBody>
          <a:bodyPr wrap="none" rtlCol="0">
            <a:spAutoFit/>
          </a:bodyPr>
          <a:lstStyle/>
          <a:p>
            <a:r>
              <a:rPr lang="en-GB" dirty="0"/>
              <a:t>Fractals: Self-similarity along different levels</a:t>
            </a:r>
          </a:p>
        </p:txBody>
      </p:sp>
    </p:spTree>
    <p:extLst>
      <p:ext uri="{BB962C8B-B14F-4D97-AF65-F5344CB8AC3E}">
        <p14:creationId xmlns:p14="http://schemas.microsoft.com/office/powerpoint/2010/main" val="26234698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DCCE0CFD-0F99-F949-B243-9717CACFC9CA}"/>
              </a:ext>
            </a:extLst>
          </p:cNvPr>
          <p:cNvGraphicFramePr/>
          <p:nvPr>
            <p:extLst>
              <p:ext uri="{D42A27DB-BD31-4B8C-83A1-F6EECF244321}">
                <p14:modId xmlns:p14="http://schemas.microsoft.com/office/powerpoint/2010/main" val="1828133426"/>
              </p:ext>
            </p:extLst>
          </p:nvPr>
        </p:nvGraphicFramePr>
        <p:xfrm>
          <a:off x="307383" y="114300"/>
          <a:ext cx="11577233" cy="61377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22" name="Straight Arrow Connector 21">
            <a:extLst>
              <a:ext uri="{FF2B5EF4-FFF2-40B4-BE49-F238E27FC236}">
                <a16:creationId xmlns:a16="http://schemas.microsoft.com/office/drawing/2014/main" id="{9CBA36D7-D298-C14C-825E-03419E7F7A48}"/>
              </a:ext>
            </a:extLst>
          </p:cNvPr>
          <p:cNvCxnSpPr>
            <a:cxnSpLocks/>
          </p:cNvCxnSpPr>
          <p:nvPr/>
        </p:nvCxnSpPr>
        <p:spPr>
          <a:xfrm flipV="1">
            <a:off x="808073" y="-2072640"/>
            <a:ext cx="9219847" cy="1388330"/>
          </a:xfrm>
          <a:prstGeom prst="straightConnector1">
            <a:avLst/>
          </a:prstGeom>
          <a:ln w="38100">
            <a:solidFill>
              <a:srgbClr val="FF0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5620FB2B-38B0-A34D-8344-990D5A5F7C0C}"/>
              </a:ext>
            </a:extLst>
          </p:cNvPr>
          <p:cNvCxnSpPr/>
          <p:nvPr/>
        </p:nvCxnSpPr>
        <p:spPr>
          <a:xfrm>
            <a:off x="13356620" y="3669083"/>
            <a:ext cx="0" cy="435935"/>
          </a:xfrm>
          <a:prstGeom prst="straightConnector1">
            <a:avLst/>
          </a:prstGeom>
          <a:ln w="28575">
            <a:solidFill>
              <a:srgbClr val="FF0000"/>
            </a:solidFill>
            <a:prstDash val="lg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992898B-F240-024A-9E29-6517191E649C}"/>
              </a:ext>
            </a:extLst>
          </p:cNvPr>
          <p:cNvSpPr txBox="1"/>
          <p:nvPr/>
        </p:nvSpPr>
        <p:spPr>
          <a:xfrm>
            <a:off x="0" y="6097369"/>
            <a:ext cx="9528409" cy="646331"/>
          </a:xfrm>
          <a:prstGeom prst="rect">
            <a:avLst/>
          </a:prstGeom>
          <a:noFill/>
        </p:spPr>
        <p:txBody>
          <a:bodyPr wrap="square" rtlCol="0">
            <a:spAutoFit/>
          </a:bodyPr>
          <a:lstStyle/>
          <a:p>
            <a:r>
              <a:rPr lang="en-GB" i="1" dirty="0"/>
              <a:t>Ever greater numbers of workers worldwide maintain direct economic contacts with one another. </a:t>
            </a:r>
            <a:r>
              <a:rPr lang="nl-NL" i="1" dirty="0"/>
              <a:t> </a:t>
            </a:r>
            <a:r>
              <a:rPr lang="en-ES" dirty="0"/>
              <a:t> </a:t>
            </a:r>
            <a:r>
              <a:rPr lang="nl-NL" dirty="0"/>
              <a:t> </a:t>
            </a:r>
            <a:endParaRPr lang="en-ES" dirty="0"/>
          </a:p>
          <a:p>
            <a:endParaRPr lang="en-GB" dirty="0"/>
          </a:p>
        </p:txBody>
      </p:sp>
    </p:spTree>
    <p:extLst>
      <p:ext uri="{BB962C8B-B14F-4D97-AF65-F5344CB8AC3E}">
        <p14:creationId xmlns:p14="http://schemas.microsoft.com/office/powerpoint/2010/main" val="13465445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1.04167E-6 -4.07407E-6 L 0.0181 0.82686 " pathEditMode="relative" rAng="0" ptsTypes="AA">
                                      <p:cBhvr>
                                        <p:cTn id="6" dur="1000" fill="hold"/>
                                        <p:tgtEl>
                                          <p:spTgt spid="22"/>
                                        </p:tgtEl>
                                        <p:attrNameLst>
                                          <p:attrName>ppt_x</p:attrName>
                                          <p:attrName>ppt_y</p:attrName>
                                        </p:attrNameLst>
                                      </p:cBhvr>
                                      <p:rCtr x="898" y="41343"/>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0052 0.00139 L -0.31406 0.01296 " pathEditMode="relative" rAng="0" ptsTypes="AA">
                                      <p:cBhvr>
                                        <p:cTn id="10" dur="1000" fill="hold"/>
                                        <p:tgtEl>
                                          <p:spTgt spid="24"/>
                                        </p:tgtEl>
                                        <p:attrNameLst>
                                          <p:attrName>ppt_x</p:attrName>
                                          <p:attrName>ppt_y</p:attrName>
                                        </p:attrNameLst>
                                      </p:cBhvr>
                                      <p:rCtr x="-15677" y="5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3" descr="The planet earth taken from the outer space">
            <a:extLst>
              <a:ext uri="{FF2B5EF4-FFF2-40B4-BE49-F238E27FC236}">
                <a16:creationId xmlns:a16="http://schemas.microsoft.com/office/drawing/2014/main" id="{D8D27880-506F-4971-ACBC-B6FBB575096B}"/>
              </a:ext>
            </a:extLst>
          </p:cNvPr>
          <p:cNvPicPr>
            <a:picLocks noChangeAspect="1"/>
          </p:cNvPicPr>
          <p:nvPr/>
        </p:nvPicPr>
        <p:blipFill rotWithShape="1">
          <a:blip r:embed="rId2"/>
          <a:srcRect l="17524" r="1" b="1"/>
          <a:stretch/>
        </p:blipFill>
        <p:spPr>
          <a:xfrm>
            <a:off x="3523488" y="10"/>
            <a:ext cx="8668512" cy="6857990"/>
          </a:xfrm>
          <a:prstGeom prst="rect">
            <a:avLst/>
          </a:prstGeom>
        </p:spPr>
      </p:pic>
      <p:sp>
        <p:nvSpPr>
          <p:cNvPr id="10" name="Rectangle 9">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C6D9855-C5D9-6240-A7EF-78DD995DFC7E}"/>
              </a:ext>
            </a:extLst>
          </p:cNvPr>
          <p:cNvSpPr>
            <a:spLocks noGrp="1"/>
          </p:cNvSpPr>
          <p:nvPr>
            <p:ph type="title"/>
          </p:nvPr>
        </p:nvSpPr>
        <p:spPr>
          <a:xfrm>
            <a:off x="477980" y="2859719"/>
            <a:ext cx="6811094" cy="1466778"/>
          </a:xfrm>
        </p:spPr>
        <p:txBody>
          <a:bodyPr vert="horz" lIns="91440" tIns="45720" rIns="91440" bIns="45720" rtlCol="0" anchor="b">
            <a:normAutofit/>
          </a:bodyPr>
          <a:lstStyle/>
          <a:p>
            <a:r>
              <a:rPr lang="en-US" sz="4800" b="1" dirty="0"/>
              <a:t>2. </a:t>
            </a:r>
            <a:r>
              <a:rPr lang="en-US" sz="4800" b="1" dirty="0" err="1"/>
              <a:t>Globalisation</a:t>
            </a:r>
            <a:r>
              <a:rPr lang="en-US" sz="4800" b="1" dirty="0"/>
              <a:t> is not </a:t>
            </a:r>
            <a:r>
              <a:rPr lang="en-US" sz="4800" b="1" dirty="0" err="1"/>
              <a:t>Homogenisation</a:t>
            </a:r>
            <a:endParaRPr lang="en-US" sz="4800" b="1" dirty="0"/>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F97A8B96-E2EC-284B-B27A-2A31F6BA5A30}"/>
              </a:ext>
            </a:extLst>
          </p:cNvPr>
          <p:cNvSpPr/>
          <p:nvPr/>
        </p:nvSpPr>
        <p:spPr>
          <a:xfrm>
            <a:off x="234188" y="5620612"/>
            <a:ext cx="6928612" cy="646331"/>
          </a:xfrm>
          <a:prstGeom prst="rect">
            <a:avLst/>
          </a:prstGeom>
        </p:spPr>
        <p:txBody>
          <a:bodyPr wrap="square">
            <a:spAutoFit/>
          </a:bodyPr>
          <a:lstStyle/>
          <a:p>
            <a:r>
              <a:rPr lang="en-GB" i="1" dirty="0">
                <a:latin typeface="Calibri" panose="020F0502020204030204" pitchFamily="34" charset="0"/>
                <a:ea typeface="Calibri" panose="020F0502020204030204" pitchFamily="34" charset="0"/>
                <a:cs typeface="Calibri" panose="020F0502020204030204" pitchFamily="34" charset="0"/>
              </a:rPr>
              <a:t>Homogenisation is clear in part from the continuously increasing share of employees in the world population.</a:t>
            </a:r>
            <a:r>
              <a:rPr lang="en-ES" i="1" dirty="0"/>
              <a:t> </a:t>
            </a:r>
            <a:endParaRPr lang="en-GB" i="1" dirty="0"/>
          </a:p>
        </p:txBody>
      </p:sp>
    </p:spTree>
    <p:extLst>
      <p:ext uri="{BB962C8B-B14F-4D97-AF65-F5344CB8AC3E}">
        <p14:creationId xmlns:p14="http://schemas.microsoft.com/office/powerpoint/2010/main" val="21913397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3">
            <a:extLst>
              <a:ext uri="{FF2B5EF4-FFF2-40B4-BE49-F238E27FC236}">
                <a16:creationId xmlns:a16="http://schemas.microsoft.com/office/drawing/2014/main" id="{FF7DD5C9-63E4-D245-9404-E8B99D9E14C0}"/>
              </a:ext>
            </a:extLst>
          </p:cNvPr>
          <p:cNvPicPr>
            <a:picLocks noChangeAspect="1"/>
          </p:cNvPicPr>
          <p:nvPr/>
        </p:nvPicPr>
        <p:blipFill rotWithShape="1">
          <a:blip r:embed="rId2"/>
          <a:srcRect l="33497" t="25732" r="24897" b="51822"/>
          <a:stretch/>
        </p:blipFill>
        <p:spPr>
          <a:xfrm>
            <a:off x="28227" y="3175138"/>
            <a:ext cx="12135546" cy="3682862"/>
          </a:xfrm>
          <a:prstGeom prst="rect">
            <a:avLst/>
          </a:prstGeom>
        </p:spPr>
      </p:pic>
      <p:sp>
        <p:nvSpPr>
          <p:cNvPr id="3" name="Rectangle 2">
            <a:extLst>
              <a:ext uri="{FF2B5EF4-FFF2-40B4-BE49-F238E27FC236}">
                <a16:creationId xmlns:a16="http://schemas.microsoft.com/office/drawing/2014/main" id="{D88DCF35-1939-6345-A4F7-6710332301C4}"/>
              </a:ext>
            </a:extLst>
          </p:cNvPr>
          <p:cNvSpPr/>
          <p:nvPr/>
        </p:nvSpPr>
        <p:spPr>
          <a:xfrm>
            <a:off x="500743" y="169116"/>
            <a:ext cx="11190514" cy="2912207"/>
          </a:xfrm>
          <a:prstGeom prst="rect">
            <a:avLst/>
          </a:prstGeom>
        </p:spPr>
        <p:txBody>
          <a:bodyPr wrap="square">
            <a:spAutoFit/>
          </a:bodyPr>
          <a:lstStyle/>
          <a:p>
            <a:pPr>
              <a:lnSpc>
                <a:spcPct val="110000"/>
              </a:lnSpc>
              <a:spcBef>
                <a:spcPct val="0"/>
              </a:spcBef>
            </a:pPr>
            <a:r>
              <a:rPr lang="en-GB" sz="2400" b="1" i="1" spc="150" dirty="0">
                <a:ln w="11430"/>
                <a:solidFill>
                  <a:srgbClr val="F8F8F8"/>
                </a:solidFill>
                <a:effectLst>
                  <a:outerShdw blurRad="25400" algn="tl" rotWithShape="0">
                    <a:srgbClr val="000000">
                      <a:alpha val="43000"/>
                    </a:srgbClr>
                  </a:outerShdw>
                </a:effectLst>
                <a:latin typeface="Verdana" charset="0"/>
                <a:ea typeface="ＭＳ Ｐゴシック" charset="0"/>
              </a:rPr>
              <a:t>But I mean why should we be called international if we don’t follow the same set as everywhere else…you started thinking, are we cheap labour? I mean are they coming to this country to exploit us now? … that sort of behaviour starts you thinking, what am I to you, a slave?</a:t>
            </a:r>
          </a:p>
          <a:p>
            <a:pPr>
              <a:lnSpc>
                <a:spcPct val="110000"/>
              </a:lnSpc>
              <a:spcBef>
                <a:spcPct val="0"/>
              </a:spcBef>
            </a:pPr>
            <a:r>
              <a:rPr lang="en-GB" sz="2400" b="1" i="1" spc="150" dirty="0">
                <a:ln w="11430"/>
                <a:solidFill>
                  <a:srgbClr val="F8F8F8"/>
                </a:solidFill>
                <a:effectLst>
                  <a:outerShdw blurRad="25400" algn="tl" rotWithShape="0">
                    <a:srgbClr val="000000">
                      <a:alpha val="43000"/>
                    </a:srgbClr>
                  </a:outerShdw>
                </a:effectLst>
                <a:latin typeface="Verdana" charset="0"/>
                <a:ea typeface="ＭＳ Ｐゴシック" charset="0"/>
              </a:rPr>
              <a:t>We went through this, you should stop this now, because workers are not going to take this anymore</a:t>
            </a:r>
            <a:endParaRPr lang="en-GB" sz="2400" dirty="0"/>
          </a:p>
        </p:txBody>
      </p:sp>
    </p:spTree>
    <p:extLst>
      <p:ext uri="{BB962C8B-B14F-4D97-AF65-F5344CB8AC3E}">
        <p14:creationId xmlns:p14="http://schemas.microsoft.com/office/powerpoint/2010/main" val="39898577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69AFCAA-8414-2248-9518-84DEEF740A58}"/>
              </a:ext>
            </a:extLst>
          </p:cNvPr>
          <p:cNvSpPr/>
          <p:nvPr/>
        </p:nvSpPr>
        <p:spPr>
          <a:xfrm>
            <a:off x="6173690" y="3007405"/>
            <a:ext cx="6096000" cy="3693319"/>
          </a:xfrm>
          <a:prstGeom prst="rect">
            <a:avLst/>
          </a:prstGeom>
        </p:spPr>
        <p:txBody>
          <a:bodyPr>
            <a:spAutoFit/>
          </a:bodyPr>
          <a:lstStyle/>
          <a:p>
            <a:r>
              <a:rPr lang="en-GB" b="1" i="1" spc="150" dirty="0">
                <a:ln w="11430"/>
                <a:solidFill>
                  <a:srgbClr val="F8F8F8"/>
                </a:solidFill>
                <a:effectLst>
                  <a:outerShdw blurRad="25400" algn="tl" rotWithShape="0">
                    <a:srgbClr val="000000">
                      <a:alpha val="43000"/>
                    </a:srgbClr>
                  </a:outerShdw>
                </a:effectLst>
                <a:latin typeface="Verdana" charset="0"/>
                <a:ea typeface="ＭＳ Ｐゴシック" charset="0"/>
              </a:rPr>
              <a:t>There is another work culture in Mexico. Looking at the Volvo values, the colleagues thought that what they are going to do, is to bring the European culture here. But they did not bring it, this European culture that takes care of people. There is a lot of insecurity here. There is work, but it’s not well paid. People are disappointed. As part of the values of Volvo they speak about the respect of the person. But people ask: Where is this respect? Why are we not paid?</a:t>
            </a:r>
          </a:p>
        </p:txBody>
      </p:sp>
      <p:pic>
        <p:nvPicPr>
          <p:cNvPr id="5" name="Bildobjekt 9">
            <a:extLst>
              <a:ext uri="{FF2B5EF4-FFF2-40B4-BE49-F238E27FC236}">
                <a16:creationId xmlns:a16="http://schemas.microsoft.com/office/drawing/2014/main" id="{92944893-8512-C545-8C48-1D6CC22006BA}"/>
              </a:ext>
            </a:extLst>
          </p:cNvPr>
          <p:cNvPicPr>
            <a:picLocks noChangeAspect="1"/>
          </p:cNvPicPr>
          <p:nvPr/>
        </p:nvPicPr>
        <p:blipFill>
          <a:blip r:embed="rId2"/>
          <a:stretch>
            <a:fillRect/>
          </a:stretch>
        </p:blipFill>
        <p:spPr>
          <a:xfrm>
            <a:off x="93381" y="296976"/>
            <a:ext cx="6080309" cy="4049486"/>
          </a:xfrm>
          <a:prstGeom prst="rect">
            <a:avLst/>
          </a:prstGeom>
        </p:spPr>
      </p:pic>
      <p:sp>
        <p:nvSpPr>
          <p:cNvPr id="2" name="TextBox 1">
            <a:extLst>
              <a:ext uri="{FF2B5EF4-FFF2-40B4-BE49-F238E27FC236}">
                <a16:creationId xmlns:a16="http://schemas.microsoft.com/office/drawing/2014/main" id="{6A43560B-91EA-2C42-9693-C1628CD50E90}"/>
              </a:ext>
            </a:extLst>
          </p:cNvPr>
          <p:cNvSpPr txBox="1"/>
          <p:nvPr/>
        </p:nvSpPr>
        <p:spPr>
          <a:xfrm>
            <a:off x="93381" y="5378171"/>
            <a:ext cx="5047331" cy="646331"/>
          </a:xfrm>
          <a:prstGeom prst="rect">
            <a:avLst/>
          </a:prstGeom>
          <a:noFill/>
        </p:spPr>
        <p:txBody>
          <a:bodyPr wrap="square" rtlCol="0">
            <a:spAutoFit/>
          </a:bodyPr>
          <a:lstStyle/>
          <a:p>
            <a:r>
              <a:rPr lang="en-GB" dirty="0"/>
              <a:t>The answer of the manager for corporate social responsibility </a:t>
            </a:r>
          </a:p>
        </p:txBody>
      </p:sp>
    </p:spTree>
    <p:extLst>
      <p:ext uri="{BB962C8B-B14F-4D97-AF65-F5344CB8AC3E}">
        <p14:creationId xmlns:p14="http://schemas.microsoft.com/office/powerpoint/2010/main" val="14031467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3" name="Rectangle 136">
            <a:extLst>
              <a:ext uri="{FF2B5EF4-FFF2-40B4-BE49-F238E27FC236}">
                <a16:creationId xmlns:a16="http://schemas.microsoft.com/office/drawing/2014/main" id="{A81E7530-396C-45F0-92F4-A885648D1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Spray painted cab">
            <a:extLst>
              <a:ext uri="{FF2B5EF4-FFF2-40B4-BE49-F238E27FC236}">
                <a16:creationId xmlns:a16="http://schemas.microsoft.com/office/drawing/2014/main" id="{83838A4F-5C58-834F-B606-03C2A11A433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78" r="651"/>
          <a:stretch/>
        </p:blipFill>
        <p:spPr bwMode="auto">
          <a:xfrm>
            <a:off x="1" y="-1"/>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1054" name="Rectangle 138">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19898" cy="685800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5" name="Rectangle 140">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56" name="Group 142">
            <a:extLst>
              <a:ext uri="{FF2B5EF4-FFF2-40B4-BE49-F238E27FC236}">
                <a16:creationId xmlns:a16="http://schemas.microsoft.com/office/drawing/2014/main" id="{81DE8B58-F373-409E-A253-4380A66091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1188720" y="73152"/>
            <a:chExt cx="1178966" cy="232963"/>
          </a:xfrm>
        </p:grpSpPr>
        <p:sp>
          <p:nvSpPr>
            <p:cNvPr id="144" name="Rectangle 64">
              <a:extLst>
                <a:ext uri="{FF2B5EF4-FFF2-40B4-BE49-F238E27FC236}">
                  <a16:creationId xmlns:a16="http://schemas.microsoft.com/office/drawing/2014/main" id="{F5ACE265-D22D-48CC-99DE-EB81AE9229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66">
              <a:extLst>
                <a:ext uri="{FF2B5EF4-FFF2-40B4-BE49-F238E27FC236}">
                  <a16:creationId xmlns:a16="http://schemas.microsoft.com/office/drawing/2014/main" id="{6FE80EEA-F4ED-4436-8861-0BEAAEFE76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64">
              <a:extLst>
                <a:ext uri="{FF2B5EF4-FFF2-40B4-BE49-F238E27FC236}">
                  <a16:creationId xmlns:a16="http://schemas.microsoft.com/office/drawing/2014/main" id="{C3642BC8-86E8-47D0-8846-3E4D49E4B4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66">
              <a:extLst>
                <a:ext uri="{FF2B5EF4-FFF2-40B4-BE49-F238E27FC236}">
                  <a16:creationId xmlns:a16="http://schemas.microsoft.com/office/drawing/2014/main" id="{82D35214-3634-4180-BF0E-45B6145161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64">
              <a:extLst>
                <a:ext uri="{FF2B5EF4-FFF2-40B4-BE49-F238E27FC236}">
                  <a16:creationId xmlns:a16="http://schemas.microsoft.com/office/drawing/2014/main" id="{15BE89E6-3D1C-42B5-A950-E72889F8BB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66">
              <a:extLst>
                <a:ext uri="{FF2B5EF4-FFF2-40B4-BE49-F238E27FC236}">
                  <a16:creationId xmlns:a16="http://schemas.microsoft.com/office/drawing/2014/main" id="{473771CC-5097-4E08-9606-24B0BC9A0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64">
              <a:extLst>
                <a:ext uri="{FF2B5EF4-FFF2-40B4-BE49-F238E27FC236}">
                  <a16:creationId xmlns:a16="http://schemas.microsoft.com/office/drawing/2014/main" id="{BE872634-00DA-47BD-880D-5C05FFADC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66">
              <a:extLst>
                <a:ext uri="{FF2B5EF4-FFF2-40B4-BE49-F238E27FC236}">
                  <a16:creationId xmlns:a16="http://schemas.microsoft.com/office/drawing/2014/main" id="{4F151F5C-DE9B-460E-BC51-471F4A8A5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64">
              <a:extLst>
                <a:ext uri="{FF2B5EF4-FFF2-40B4-BE49-F238E27FC236}">
                  <a16:creationId xmlns:a16="http://schemas.microsoft.com/office/drawing/2014/main" id="{34557B8A-4D2F-4D0D-B746-59EA85318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66">
              <a:extLst>
                <a:ext uri="{FF2B5EF4-FFF2-40B4-BE49-F238E27FC236}">
                  <a16:creationId xmlns:a16="http://schemas.microsoft.com/office/drawing/2014/main" id="{C764CD8E-E409-4E9B-8E87-746DDE36D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64">
              <a:extLst>
                <a:ext uri="{FF2B5EF4-FFF2-40B4-BE49-F238E27FC236}">
                  <a16:creationId xmlns:a16="http://schemas.microsoft.com/office/drawing/2014/main" id="{8E27A01D-2F01-4286-9453-3FBF6E84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66">
              <a:extLst>
                <a:ext uri="{FF2B5EF4-FFF2-40B4-BE49-F238E27FC236}">
                  <a16:creationId xmlns:a16="http://schemas.microsoft.com/office/drawing/2014/main" id="{460487A5-12EB-422E-9588-8FF06FAF73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64">
              <a:extLst>
                <a:ext uri="{FF2B5EF4-FFF2-40B4-BE49-F238E27FC236}">
                  <a16:creationId xmlns:a16="http://schemas.microsoft.com/office/drawing/2014/main" id="{7D522D20-C9F7-4B34-9066-4B43ADAAB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66">
              <a:extLst>
                <a:ext uri="{FF2B5EF4-FFF2-40B4-BE49-F238E27FC236}">
                  <a16:creationId xmlns:a16="http://schemas.microsoft.com/office/drawing/2014/main" id="{97B04F2C-295B-447A-8941-0AD4F55516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64">
              <a:extLst>
                <a:ext uri="{FF2B5EF4-FFF2-40B4-BE49-F238E27FC236}">
                  <a16:creationId xmlns:a16="http://schemas.microsoft.com/office/drawing/2014/main" id="{17D7FF91-B366-4534-B9B4-5710926EE7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66">
              <a:extLst>
                <a:ext uri="{FF2B5EF4-FFF2-40B4-BE49-F238E27FC236}">
                  <a16:creationId xmlns:a16="http://schemas.microsoft.com/office/drawing/2014/main" id="{B5B8116C-ADD9-4826-9C37-270377E8F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64">
              <a:extLst>
                <a:ext uri="{FF2B5EF4-FFF2-40B4-BE49-F238E27FC236}">
                  <a16:creationId xmlns:a16="http://schemas.microsoft.com/office/drawing/2014/main" id="{22D01D96-8DB8-40BF-83AC-4CA49EC263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66">
              <a:extLst>
                <a:ext uri="{FF2B5EF4-FFF2-40B4-BE49-F238E27FC236}">
                  <a16:creationId xmlns:a16="http://schemas.microsoft.com/office/drawing/2014/main" id="{44B584CD-5E60-4B15-847C-B30D15DA1A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64">
              <a:extLst>
                <a:ext uri="{FF2B5EF4-FFF2-40B4-BE49-F238E27FC236}">
                  <a16:creationId xmlns:a16="http://schemas.microsoft.com/office/drawing/2014/main" id="{CF2BB7DC-B968-4F0B-9748-BF0E6E297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66">
              <a:extLst>
                <a:ext uri="{FF2B5EF4-FFF2-40B4-BE49-F238E27FC236}">
                  <a16:creationId xmlns:a16="http://schemas.microsoft.com/office/drawing/2014/main" id="{CF12C159-3F09-4861-9450-ECD5DB310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57" name="Rectangle 164">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F410A723-81C3-DC41-8968-3045525062F8}"/>
              </a:ext>
            </a:extLst>
          </p:cNvPr>
          <p:cNvSpPr/>
          <p:nvPr/>
        </p:nvSpPr>
        <p:spPr>
          <a:xfrm>
            <a:off x="606971" y="3233983"/>
            <a:ext cx="3874685" cy="3186359"/>
          </a:xfrm>
          <a:prstGeom prst="rect">
            <a:avLst/>
          </a:prstGeom>
        </p:spPr>
        <p:txBody>
          <a:bodyPr vert="horz" lIns="91440" tIns="45720" rIns="91440" bIns="45720" rtlCol="0" anchor="ctr">
            <a:normAutofit/>
          </a:bodyPr>
          <a:lstStyle/>
          <a:p>
            <a:pPr indent="-228600" defTabSz="914400">
              <a:lnSpc>
                <a:spcPct val="90000"/>
              </a:lnSpc>
              <a:spcAft>
                <a:spcPts val="600"/>
              </a:spcAft>
              <a:buFont typeface="Arial" panose="020B0604020202020204" pitchFamily="34" charset="0"/>
              <a:buChar char="•"/>
              <a:tabLst>
                <a:tab pos="699135" algn="l"/>
              </a:tabLst>
            </a:pPr>
            <a:r>
              <a:rPr lang="en-US" sz="1400" b="1" dirty="0">
                <a:solidFill>
                  <a:schemeClr val="bg1"/>
                </a:solidFill>
              </a:rPr>
              <a:t>Man 1: But in the paint shop, the paintwork (…), they won’t do it here, they will take it outside. </a:t>
            </a:r>
          </a:p>
          <a:p>
            <a:pPr indent="-228600" defTabSz="914400">
              <a:lnSpc>
                <a:spcPct val="90000"/>
              </a:lnSpc>
              <a:spcAft>
                <a:spcPts val="600"/>
              </a:spcAft>
              <a:buFont typeface="Arial" panose="020B0604020202020204" pitchFamily="34" charset="0"/>
              <a:buChar char="•"/>
              <a:tabLst>
                <a:tab pos="699135" algn="l"/>
              </a:tabLst>
            </a:pPr>
            <a:r>
              <a:rPr lang="en-US" sz="1400" b="1" dirty="0">
                <a:solidFill>
                  <a:schemeClr val="bg1"/>
                </a:solidFill>
              </a:rPr>
              <a:t>Man 2	: It’s urgent work. You cannot wait. </a:t>
            </a:r>
          </a:p>
          <a:p>
            <a:pPr indent="-228600" defTabSz="914400">
              <a:lnSpc>
                <a:spcPct val="90000"/>
              </a:lnSpc>
              <a:spcAft>
                <a:spcPts val="600"/>
              </a:spcAft>
              <a:buFont typeface="Arial" panose="020B0604020202020204" pitchFamily="34" charset="0"/>
              <a:buChar char="•"/>
            </a:pPr>
            <a:r>
              <a:rPr lang="en-US" sz="1400" b="1" dirty="0">
                <a:solidFill>
                  <a:schemeClr val="bg1"/>
                </a:solidFill>
              </a:rPr>
              <a:t>Man 3: It’s an environmental problem. It’s a people’s health problem. And they won’t do – they will not bother about that.</a:t>
            </a:r>
          </a:p>
          <a:p>
            <a:pPr indent="-228600" defTabSz="914400">
              <a:lnSpc>
                <a:spcPct val="90000"/>
              </a:lnSpc>
              <a:spcAft>
                <a:spcPts val="600"/>
              </a:spcAft>
              <a:buFont typeface="Arial" panose="020B0604020202020204" pitchFamily="34" charset="0"/>
              <a:buChar char="•"/>
              <a:tabLst>
                <a:tab pos="699135" algn="l"/>
              </a:tabLst>
            </a:pPr>
            <a:r>
              <a:rPr lang="en-US" sz="1400" b="1" dirty="0">
                <a:solidFill>
                  <a:schemeClr val="bg1"/>
                </a:solidFill>
              </a:rPr>
              <a:t>Man 1: They won’t bother. So, in an open environment they are spraying.</a:t>
            </a:r>
          </a:p>
          <a:p>
            <a:pPr indent="-228600" defTabSz="914400">
              <a:lnSpc>
                <a:spcPct val="90000"/>
              </a:lnSpc>
              <a:spcAft>
                <a:spcPts val="600"/>
              </a:spcAft>
              <a:buFont typeface="Arial" panose="020B0604020202020204" pitchFamily="34" charset="0"/>
              <a:buChar char="•"/>
            </a:pPr>
            <a:r>
              <a:rPr lang="en-US" sz="1400" b="1" dirty="0">
                <a:solidFill>
                  <a:schemeClr val="bg1"/>
                </a:solidFill>
              </a:rPr>
              <a:t>Man 2: And also, they are not thinking of humans. For people who are working in a paint booth, they have to go every four months for medical check-up. But they will only do yearly ones. </a:t>
            </a:r>
          </a:p>
        </p:txBody>
      </p:sp>
    </p:spTree>
    <p:extLst>
      <p:ext uri="{BB962C8B-B14F-4D97-AF65-F5344CB8AC3E}">
        <p14:creationId xmlns:p14="http://schemas.microsoft.com/office/powerpoint/2010/main" val="113461821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392</TotalTime>
  <Words>596</Words>
  <Application>Microsoft Macintosh PowerPoint</Application>
  <PresentationFormat>Widescreen</PresentationFormat>
  <Paragraphs>39</Paragraphs>
  <Slides>13</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Verdana</vt:lpstr>
      <vt:lpstr>Office Theme</vt:lpstr>
      <vt:lpstr>Ecology without Class Struggle is Gardening</vt:lpstr>
      <vt:lpstr>1. Complicating the North-South Relation</vt:lpstr>
      <vt:lpstr>PowerPoint Presentation</vt:lpstr>
      <vt:lpstr>PowerPoint Presentation</vt:lpstr>
      <vt:lpstr>PowerPoint Presentation</vt:lpstr>
      <vt:lpstr>2. Globalisation is not Homogenisation</vt:lpstr>
      <vt:lpstr>PowerPoint Presentation</vt:lpstr>
      <vt:lpstr>PowerPoint Presentation</vt:lpstr>
      <vt:lpstr>PowerPoint Presentation</vt:lpstr>
      <vt:lpstr>PowerPoint Presentation</vt:lpstr>
      <vt:lpstr>3. Integrating the nature-labour relationship</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Ecology without class struggle is gardening</dc:title>
  <dc:creator>Nora Räthzel</dc:creator>
  <cp:lastModifiedBy>Nora Räthzel</cp:lastModifiedBy>
  <cp:revision>2</cp:revision>
  <dcterms:created xsi:type="dcterms:W3CDTF">2021-09-01T10:43:46Z</dcterms:created>
  <dcterms:modified xsi:type="dcterms:W3CDTF">2021-09-03T11:54:30Z</dcterms:modified>
</cp:coreProperties>
</file>